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57"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931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84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54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7476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19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012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0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82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7424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99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963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671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655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965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90873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988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727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347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223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813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1792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3787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51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44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77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3928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278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61518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195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064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261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837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913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0513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6535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2290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753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11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825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843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382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89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9308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1808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028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960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2165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3703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85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4137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30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6601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18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2073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5544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951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69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2413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7366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9917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612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06937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9167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518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2524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109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4736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8765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6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0327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935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377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7807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1438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83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5169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6477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838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7142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2478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8741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4281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2017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2185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67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839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45/"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GEOM_CR02.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0.png"/><Relationship Id="rId26"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5" Type="http://schemas.openxmlformats.org/officeDocument/2006/relationships/hyperlink" Target="10Math_GEOM_CR02.ppt" TargetMode="External"/><Relationship Id="rId2" Type="http://schemas.openxmlformats.org/officeDocument/2006/relationships/slideLayout" Target="../slideLayouts/slideLayout13.xml"/><Relationship Id="rId16" Type="http://schemas.openxmlformats.org/officeDocument/2006/relationships/hyperlink" Target="http://glencoe.mcgraw-hill.com/sites/0078884845/" TargetMode="External"/><Relationship Id="rId20"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image" Target="../media/image2.png"/><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 Id="rId22"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0.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6.png"/><Relationship Id="rId5" Type="http://schemas.openxmlformats.org/officeDocument/2006/relationships/slideLayout" Target="../slideLayouts/slideLayout27.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36.xml"/><Relationship Id="rId21" Type="http://schemas.openxmlformats.org/officeDocument/2006/relationships/image" Target="../media/image14.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hyperlink" Target="10Math_GEOM_CR02.ppt" TargetMode="External"/><Relationship Id="rId5" Type="http://schemas.openxmlformats.org/officeDocument/2006/relationships/slideLayout" Target="../slideLayouts/slideLayout38.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47.xml"/><Relationship Id="rId21" Type="http://schemas.openxmlformats.org/officeDocument/2006/relationships/image" Target="../media/image7.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png"/><Relationship Id="rId25" Type="http://schemas.openxmlformats.org/officeDocument/2006/relationships/image" Target="../media/image15.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6.png"/><Relationship Id="rId5" Type="http://schemas.openxmlformats.org/officeDocument/2006/relationships/slideLayout" Target="../slideLayouts/slideLayout49.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58.xml"/><Relationship Id="rId21" Type="http://schemas.openxmlformats.org/officeDocument/2006/relationships/image" Target="../media/image16.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hyperlink" Target="10Math_GEOM_CR02.ppt" TargetMode="External"/><Relationship Id="rId5" Type="http://schemas.openxmlformats.org/officeDocument/2006/relationships/slideLayout" Target="../slideLayouts/slideLayout60.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slide" Target="../slides/slide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69.xml"/><Relationship Id="rId21" Type="http://schemas.openxmlformats.org/officeDocument/2006/relationships/image" Target="../media/image17.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68.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hyperlink" Target="10Math_GEOM_CR02.ppt" TargetMode="External"/><Relationship Id="rId5" Type="http://schemas.openxmlformats.org/officeDocument/2006/relationships/slideLayout" Target="../slideLayouts/slideLayout71.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slide" Target="../slides/slide1.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8.jpeg"/><Relationship Id="rId18" Type="http://schemas.openxmlformats.org/officeDocument/2006/relationships/image" Target="../media/image4.png"/><Relationship Id="rId3" Type="http://schemas.openxmlformats.org/officeDocument/2006/relationships/slideLayout" Target="../slideLayouts/slideLayout80.xml"/><Relationship Id="rId21" Type="http://schemas.openxmlformats.org/officeDocument/2006/relationships/image" Target="../media/image19.pn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hyperlink" Target="http://glencoe.mcgraw-hill.com/sites/0078884845/" TargetMode="External"/><Relationship Id="rId25" Type="http://schemas.openxmlformats.org/officeDocument/2006/relationships/image" Target="../media/image6.png"/><Relationship Id="rId2" Type="http://schemas.openxmlformats.org/officeDocument/2006/relationships/slideLayout" Target="../slideLayouts/slideLayout79.xml"/><Relationship Id="rId16" Type="http://schemas.openxmlformats.org/officeDocument/2006/relationships/image" Target="../media/image2.png"/><Relationship Id="rId20"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hyperlink" Target="10Math_GEOM_CR02.ppt" TargetMode="External"/><Relationship Id="rId5" Type="http://schemas.openxmlformats.org/officeDocument/2006/relationships/slideLayout" Target="../slideLayouts/slideLayout82.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10.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 Target="../slides/slide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EXIT"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3" name="Picture 25" descr="LNHeader2-8"/>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09_GEOM LTHeader 02-0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94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005" name="Picture 21" descr="5Min Chec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8488" y="657225"/>
            <a:ext cx="6792912" cy="62547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Picture 24" descr="09_Geom Int_01A"/>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BORDER_2" descr="09_Pre-Algbra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41994"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41997" name="Picture 13" descr="09_PAlg-Back">
            <a:hlinkClick r:id="" action="ppaction://hlinkshowjump?jump=previous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09_PAlg-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16" descr="09_PAlg-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heckPointICON"/>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467600" y="776288"/>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42003" name="Text Box 19"/>
          <p:cNvSpPr txBox="1">
            <a:spLocks noChangeArrowheads="1"/>
          </p:cNvSpPr>
          <p:nvPr userDrawn="1"/>
        </p:nvSpPr>
        <p:spPr bwMode="auto">
          <a:xfrm>
            <a:off x="3886200" y="8001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18984C"/>
                </a:solidFill>
              </a:rPr>
              <a:t>Over Lesson 2–7</a:t>
            </a:r>
          </a:p>
        </p:txBody>
      </p:sp>
      <p:pic>
        <p:nvPicPr>
          <p:cNvPr id="42009" name="Picture 25" descr="LNHeader2-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42010" name="Picture 26" descr="09_GEOM LTHeader 02-08"/>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42011" name="CR" descr="09_PAlg-Ch Resources">
            <a:hlinkClick r:id="rId25" action="ppaction://hlinkpres?slideindex=1&amp;slidetitle=" highlightClick="1"/>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472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LNHeader2-8"/>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_GEOM LTHeader 02-0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08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LNHeader2-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_GEOM LTHeader 02-0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404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LNHeader2-8"/>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_GEOM LTHeader 02-0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4" name="Picture 18" descr="Real World Ex_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520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6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descr="Example_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LNHeader2-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_GEOM LTHeader 02-0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182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18"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2708"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2711"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5" name="Picture 11" descr="Example_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2719" name="Picture 15" descr="LNHeader2-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09_GEOM LTHeader 02-0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2721"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030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8" name="Picture 24" descr="09_Geom EndO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7" name="Picture 23" descr="09_Geom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BORDER_2"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GLOBE"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2" name="Picture 18" descr="LNHeader2-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GEOM LTHeader 02-0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000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6.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3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7.xml"/><Relationship Id="rId1" Type="http://schemas.openxmlformats.org/officeDocument/2006/relationships/tags" Target="../tags/tag20.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7.xml"/><Relationship Id="rId1" Type="http://schemas.openxmlformats.org/officeDocument/2006/relationships/tags" Target="../tags/tag22.xml"/><Relationship Id="rId5" Type="http://schemas.openxmlformats.org/officeDocument/2006/relationships/image" Target="../media/image38.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7.xml"/><Relationship Id="rId1" Type="http://schemas.openxmlformats.org/officeDocument/2006/relationships/tags" Target="../tags/tag2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4.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4.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7.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6.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13" name="Picture 49" descr="09_GEOM NA Splash F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02" name="Picture 38" descr="09_GEOM Splash ARM"/>
          <p:cNvPicPr>
            <a:picLocks noChangeArrowheads="1"/>
          </p:cNvPicPr>
          <p:nvPr/>
        </p:nvPicPr>
        <p:blipFill>
          <a:blip r:embed="rId4">
            <a:extLst>
              <a:ext uri="{28A0092B-C50C-407E-A947-70E740481C1C}">
                <a14:useLocalDpi xmlns:a14="http://schemas.microsoft.com/office/drawing/2010/main" val="0"/>
              </a:ext>
            </a:extLst>
          </a:blip>
          <a:srcRect l="19167" t="64444" r="63020" b="18889"/>
          <a:stretch>
            <a:fillRect/>
          </a:stretch>
        </p:blipFill>
        <p:spPr bwMode="ltGray">
          <a:xfrm>
            <a:off x="4076700" y="4419600"/>
            <a:ext cx="1628775" cy="1143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07" name="Picture 43" descr="LNHeade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8" name="Picture 44" descr="09_GEOM LTHeader 0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082528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2</a:t>
            </a:r>
          </a:p>
        </p:txBody>
      </p:sp>
      <p:sp>
        <p:nvSpPr>
          <p:cNvPr id="7204" name="Text Box 36"/>
          <p:cNvSpPr txBox="1">
            <a:spLocks noChangeArrowheads="1"/>
          </p:cNvSpPr>
          <p:nvPr/>
        </p:nvSpPr>
        <p:spPr bwMode="auto">
          <a:xfrm>
            <a:off x="4343400" y="771525"/>
            <a:ext cx="415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Supplement or Complement</a:t>
            </a:r>
          </a:p>
        </p:txBody>
      </p:sp>
      <p:grpSp>
        <p:nvGrpSpPr>
          <p:cNvPr id="7205" name="Group 37"/>
          <p:cNvGrpSpPr>
            <a:grpSpLocks/>
          </p:cNvGrpSpPr>
          <p:nvPr/>
        </p:nvGrpSpPr>
        <p:grpSpPr bwMode="auto">
          <a:xfrm>
            <a:off x="2028825" y="5514975"/>
            <a:ext cx="3048000" cy="457200"/>
            <a:chOff x="1230" y="3438"/>
            <a:chExt cx="1920" cy="288"/>
          </a:xfrm>
        </p:grpSpPr>
        <p:pic>
          <p:nvPicPr>
            <p:cNvPr id="7206" name="Picture 38" descr="Eqn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 y="3456"/>
              <a:ext cx="81" cy="106"/>
            </a:xfrm>
            <a:prstGeom prst="rect">
              <a:avLst/>
            </a:prstGeom>
            <a:noFill/>
            <a:extLst>
              <a:ext uri="{909E8E84-426E-40DD-AFC4-6F175D3DCCD1}">
                <a14:hiddenFill xmlns:a14="http://schemas.microsoft.com/office/drawing/2010/main">
                  <a:solidFill>
                    <a:srgbClr val="FFFFFF"/>
                  </a:solidFill>
                </a14:hiddenFill>
              </a:ext>
            </a:extLst>
          </p:spPr>
        </p:pic>
        <p:sp>
          <p:nvSpPr>
            <p:cNvPr id="7207" name="Text Box 39"/>
            <p:cNvSpPr txBox="1">
              <a:spLocks noChangeArrowheads="1"/>
            </p:cNvSpPr>
            <p:nvPr/>
          </p:nvSpPr>
          <p:spPr bwMode="auto">
            <a:xfrm>
              <a:off x="1230" y="3438"/>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cs typeface="Arial" charset="0"/>
                  <a:sym typeface="Symbol" pitchFamily="18" charset="2"/>
                </a:rPr>
                <a:t>60 + 60 = 120  </a:t>
              </a:r>
            </a:p>
          </p:txBody>
        </p:sp>
      </p:grpSp>
      <p:sp>
        <p:nvSpPr>
          <p:cNvPr id="7208" name="Rectangle 40"/>
          <p:cNvSpPr>
            <a:spLocks noChangeArrowheads="1"/>
          </p:cNvSpPr>
          <p:nvPr/>
        </p:nvSpPr>
        <p:spPr bwMode="auto">
          <a:xfrm>
            <a:off x="4995863" y="5989638"/>
            <a:ext cx="423862"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20000"/>
              </a:spcAft>
              <a:buClr>
                <a:srgbClr val="FFFFFF"/>
              </a:buClr>
            </a:pPr>
            <a:r>
              <a:rPr lang="en-US" sz="2400" b="1">
                <a:solidFill>
                  <a:srgbClr val="E01B22"/>
                </a:solidFill>
                <a:sym typeface="Wingdings" pitchFamily="2" charset="2"/>
              </a:rPr>
              <a:t></a:t>
            </a:r>
          </a:p>
        </p:txBody>
      </p:sp>
      <p:sp>
        <p:nvSpPr>
          <p:cNvPr id="7209" name="Text Box 41"/>
          <p:cNvSpPr txBox="1">
            <a:spLocks noChangeArrowheads="1"/>
          </p:cNvSpPr>
          <p:nvPr/>
        </p:nvSpPr>
        <p:spPr bwMode="auto">
          <a:xfrm>
            <a:off x="609600" y="1619250"/>
            <a:ext cx="8077200"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1650" indent="-1428750" defTabSz="400050">
              <a:tabLst>
                <a:tab pos="4343400" algn="l"/>
              </a:tabLst>
              <a:defRPr>
                <a:solidFill>
                  <a:schemeClr val="tx1"/>
                </a:solidFill>
                <a:latin typeface="Arial" charset="0"/>
              </a:defRPr>
            </a:lvl1pPr>
            <a:lvl2pPr marL="3143250" defTabSz="400050">
              <a:tabLst>
                <a:tab pos="4343400" algn="l"/>
              </a:tabLst>
              <a:defRPr>
                <a:solidFill>
                  <a:schemeClr val="tx1"/>
                </a:solidFill>
                <a:latin typeface="Arial" charset="0"/>
              </a:defRPr>
            </a:lvl2pPr>
            <a:lvl3pPr marL="3257550" defTabSz="400050">
              <a:tabLst>
                <a:tab pos="4343400" algn="l"/>
              </a:tabLst>
              <a:defRPr>
                <a:solidFill>
                  <a:schemeClr val="tx1"/>
                </a:solidFill>
                <a:latin typeface="Arial" charset="0"/>
              </a:defRPr>
            </a:lvl3pPr>
            <a:lvl4pPr marL="3371850" defTabSz="400050">
              <a:tabLst>
                <a:tab pos="4343400" algn="l"/>
              </a:tabLst>
              <a:defRPr>
                <a:solidFill>
                  <a:schemeClr val="tx1"/>
                </a:solidFill>
                <a:latin typeface="Arial" charset="0"/>
              </a:defRPr>
            </a:lvl4pPr>
            <a:lvl5pPr marL="3486150" defTabSz="400050">
              <a:tabLst>
                <a:tab pos="4343400" algn="l"/>
              </a:tabLst>
              <a:defRPr>
                <a:solidFill>
                  <a:schemeClr val="tx1"/>
                </a:solidFill>
                <a:latin typeface="Arial" charset="0"/>
              </a:defRPr>
            </a:lvl5pPr>
            <a:lvl6pPr marL="3943350" defTabSz="400050" fontAlgn="base">
              <a:spcBef>
                <a:spcPct val="0"/>
              </a:spcBef>
              <a:spcAft>
                <a:spcPct val="0"/>
              </a:spcAft>
              <a:tabLst>
                <a:tab pos="4343400" algn="l"/>
              </a:tabLst>
              <a:defRPr>
                <a:solidFill>
                  <a:schemeClr val="tx1"/>
                </a:solidFill>
                <a:latin typeface="Arial" charset="0"/>
              </a:defRPr>
            </a:lvl6pPr>
            <a:lvl7pPr marL="4400550" defTabSz="400050" fontAlgn="base">
              <a:spcBef>
                <a:spcPct val="0"/>
              </a:spcBef>
              <a:spcAft>
                <a:spcPct val="0"/>
              </a:spcAft>
              <a:tabLst>
                <a:tab pos="4343400" algn="l"/>
              </a:tabLst>
              <a:defRPr>
                <a:solidFill>
                  <a:schemeClr val="tx1"/>
                </a:solidFill>
                <a:latin typeface="Arial" charset="0"/>
              </a:defRPr>
            </a:lvl7pPr>
            <a:lvl8pPr marL="4857750" defTabSz="400050" fontAlgn="base">
              <a:spcBef>
                <a:spcPct val="0"/>
              </a:spcBef>
              <a:spcAft>
                <a:spcPct val="0"/>
              </a:spcAft>
              <a:tabLst>
                <a:tab pos="4343400" algn="l"/>
              </a:tabLst>
              <a:defRPr>
                <a:solidFill>
                  <a:schemeClr val="tx1"/>
                </a:solidFill>
                <a:latin typeface="Arial" charset="0"/>
              </a:defRPr>
            </a:lvl8pPr>
            <a:lvl9pPr marL="5314950" defTabSz="400050" fontAlgn="base">
              <a:spcBef>
                <a:spcPct val="0"/>
              </a:spcBef>
              <a:spcAft>
                <a:spcPct val="0"/>
              </a:spcAft>
              <a:tabLst>
                <a:tab pos="4343400" algn="l"/>
              </a:tabLs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cs typeface="Arial" charset="0"/>
              </a:rPr>
              <a:t>Plan</a:t>
            </a:r>
            <a:r>
              <a:rPr lang="en-US" sz="2400">
                <a:solidFill>
                  <a:srgbClr val="00539D"/>
                </a:solidFill>
                <a:cs typeface="Arial" charset="0"/>
              </a:rPr>
              <a:t>	</a:t>
            </a:r>
            <a:r>
              <a:rPr lang="en-US" sz="2400">
                <a:solidFill>
                  <a:srgbClr val="000000"/>
                </a:solidFill>
                <a:cs typeface="Arial" charset="0"/>
              </a:rPr>
              <a:t>Use the Angle Addition Postulate and the definition of angle bisector.</a:t>
            </a:r>
          </a:p>
          <a:p>
            <a:pPr fontAlgn="base">
              <a:lnSpc>
                <a:spcPct val="90000"/>
              </a:lnSpc>
              <a:spcBef>
                <a:spcPct val="20000"/>
              </a:spcBef>
              <a:spcAft>
                <a:spcPct val="20000"/>
              </a:spcAft>
            </a:pPr>
            <a:r>
              <a:rPr lang="en-US" sz="2400" b="1">
                <a:solidFill>
                  <a:srgbClr val="00539D"/>
                </a:solidFill>
                <a:cs typeface="Arial" charset="0"/>
              </a:rPr>
              <a:t>Solve</a:t>
            </a:r>
            <a:r>
              <a:rPr lang="en-US" sz="2400">
                <a:solidFill>
                  <a:srgbClr val="000000"/>
                </a:solidFill>
                <a:cs typeface="Arial" charset="0"/>
              </a:rPr>
              <a:t>	Since the angles are congruent by the definition of angle bisector, each angle </a:t>
            </a:r>
            <a:br>
              <a:rPr lang="en-US" sz="2400">
                <a:solidFill>
                  <a:srgbClr val="000000"/>
                </a:solidFill>
                <a:cs typeface="Arial" charset="0"/>
              </a:rPr>
            </a:br>
            <a:r>
              <a:rPr lang="en-US" sz="2400">
                <a:solidFill>
                  <a:srgbClr val="000000"/>
                </a:solidFill>
                <a:cs typeface="Arial" charset="0"/>
              </a:rPr>
              <a:t>is 60°.</a:t>
            </a:r>
            <a:endParaRPr lang="en-US" sz="2400">
              <a:solidFill>
                <a:srgbClr val="00539D"/>
              </a:solidFill>
              <a:cs typeface="Arial" charset="0"/>
              <a:sym typeface="Symbol" pitchFamily="18" charset="2"/>
            </a:endParaRPr>
          </a:p>
        </p:txBody>
      </p:sp>
      <p:sp>
        <p:nvSpPr>
          <p:cNvPr id="7210" name="Rectangle 42"/>
          <p:cNvSpPr>
            <a:spLocks noChangeArrowheads="1"/>
          </p:cNvSpPr>
          <p:nvPr/>
        </p:nvSpPr>
        <p:spPr bwMode="auto">
          <a:xfrm>
            <a:off x="609600" y="36576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	</a:t>
            </a:r>
            <a:r>
              <a:rPr lang="en-US" sz="2400">
                <a:solidFill>
                  <a:srgbClr val="E01B22"/>
                </a:solidFill>
              </a:rPr>
              <a:t>Both angles are 60°.</a:t>
            </a:r>
          </a:p>
        </p:txBody>
      </p:sp>
      <p:sp>
        <p:nvSpPr>
          <p:cNvPr id="7211" name="Text Box 43"/>
          <p:cNvSpPr txBox="1">
            <a:spLocks noChangeArrowheads="1"/>
          </p:cNvSpPr>
          <p:nvPr/>
        </p:nvSpPr>
        <p:spPr bwMode="auto">
          <a:xfrm>
            <a:off x="609600" y="4424363"/>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1650" indent="-1428750" defTabSz="400050">
              <a:tabLst>
                <a:tab pos="4343400" algn="l"/>
              </a:tabLst>
              <a:defRPr>
                <a:solidFill>
                  <a:schemeClr val="tx1"/>
                </a:solidFill>
                <a:latin typeface="Arial" charset="0"/>
              </a:defRPr>
            </a:lvl1pPr>
            <a:lvl2pPr marL="3143250" defTabSz="400050">
              <a:tabLst>
                <a:tab pos="4343400" algn="l"/>
              </a:tabLst>
              <a:defRPr>
                <a:solidFill>
                  <a:schemeClr val="tx1"/>
                </a:solidFill>
                <a:latin typeface="Arial" charset="0"/>
              </a:defRPr>
            </a:lvl2pPr>
            <a:lvl3pPr marL="3257550" defTabSz="400050">
              <a:tabLst>
                <a:tab pos="4343400" algn="l"/>
              </a:tabLst>
              <a:defRPr>
                <a:solidFill>
                  <a:schemeClr val="tx1"/>
                </a:solidFill>
                <a:latin typeface="Arial" charset="0"/>
              </a:defRPr>
            </a:lvl3pPr>
            <a:lvl4pPr marL="3371850" defTabSz="400050">
              <a:tabLst>
                <a:tab pos="4343400" algn="l"/>
              </a:tabLst>
              <a:defRPr>
                <a:solidFill>
                  <a:schemeClr val="tx1"/>
                </a:solidFill>
                <a:latin typeface="Arial" charset="0"/>
              </a:defRPr>
            </a:lvl4pPr>
            <a:lvl5pPr marL="3486150" defTabSz="400050">
              <a:tabLst>
                <a:tab pos="4343400" algn="l"/>
              </a:tabLst>
              <a:defRPr>
                <a:solidFill>
                  <a:schemeClr val="tx1"/>
                </a:solidFill>
                <a:latin typeface="Arial" charset="0"/>
              </a:defRPr>
            </a:lvl5pPr>
            <a:lvl6pPr marL="3943350" defTabSz="400050" fontAlgn="base">
              <a:spcBef>
                <a:spcPct val="0"/>
              </a:spcBef>
              <a:spcAft>
                <a:spcPct val="0"/>
              </a:spcAft>
              <a:tabLst>
                <a:tab pos="4343400" algn="l"/>
              </a:tabLst>
              <a:defRPr>
                <a:solidFill>
                  <a:schemeClr val="tx1"/>
                </a:solidFill>
                <a:latin typeface="Arial" charset="0"/>
              </a:defRPr>
            </a:lvl6pPr>
            <a:lvl7pPr marL="4400550" defTabSz="400050" fontAlgn="base">
              <a:spcBef>
                <a:spcPct val="0"/>
              </a:spcBef>
              <a:spcAft>
                <a:spcPct val="0"/>
              </a:spcAft>
              <a:tabLst>
                <a:tab pos="4343400" algn="l"/>
              </a:tabLst>
              <a:defRPr>
                <a:solidFill>
                  <a:schemeClr val="tx1"/>
                </a:solidFill>
                <a:latin typeface="Arial" charset="0"/>
              </a:defRPr>
            </a:lvl7pPr>
            <a:lvl8pPr marL="4857750" defTabSz="400050" fontAlgn="base">
              <a:spcBef>
                <a:spcPct val="0"/>
              </a:spcBef>
              <a:spcAft>
                <a:spcPct val="0"/>
              </a:spcAft>
              <a:tabLst>
                <a:tab pos="4343400" algn="l"/>
              </a:tabLst>
              <a:defRPr>
                <a:solidFill>
                  <a:schemeClr val="tx1"/>
                </a:solidFill>
                <a:latin typeface="Arial" charset="0"/>
              </a:defRPr>
            </a:lvl8pPr>
            <a:lvl9pPr marL="5314950" defTabSz="400050" fontAlgn="base">
              <a:spcBef>
                <a:spcPct val="0"/>
              </a:spcBef>
              <a:spcAft>
                <a:spcPct val="0"/>
              </a:spcAft>
              <a:tabLst>
                <a:tab pos="4343400" algn="l"/>
              </a:tabLs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cs typeface="Arial" charset="0"/>
              </a:rPr>
              <a:t>Check</a:t>
            </a:r>
            <a:r>
              <a:rPr lang="en-US" sz="2400">
                <a:solidFill>
                  <a:srgbClr val="00539D"/>
                </a:solidFill>
                <a:cs typeface="Arial" charset="0"/>
              </a:rPr>
              <a:t>	</a:t>
            </a:r>
            <a:r>
              <a:rPr lang="en-US" sz="2400">
                <a:solidFill>
                  <a:srgbClr val="000000"/>
                </a:solidFill>
                <a:cs typeface="Arial" charset="0"/>
              </a:rPr>
              <a:t>Use the Angle Addition Postulate to check your answer.</a:t>
            </a:r>
            <a:endParaRPr lang="en-US" sz="2400">
              <a:solidFill>
                <a:srgbClr val="000000"/>
              </a:solidFill>
              <a:cs typeface="Arial" charset="0"/>
              <a:sym typeface="Symbol" pitchFamily="18" charset="2"/>
            </a:endParaRPr>
          </a:p>
        </p:txBody>
      </p:sp>
      <p:sp>
        <p:nvSpPr>
          <p:cNvPr id="7212" name="Text Box 44"/>
          <p:cNvSpPr txBox="1">
            <a:spLocks noChangeArrowheads="1"/>
          </p:cNvSpPr>
          <p:nvPr/>
        </p:nvSpPr>
        <p:spPr bwMode="auto">
          <a:xfrm>
            <a:off x="2381250" y="508635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i="1">
                <a:solidFill>
                  <a:srgbClr val="000000"/>
                </a:solidFill>
              </a:rPr>
              <a:t>m</a:t>
            </a:r>
            <a:r>
              <a:rPr lang="en-US" sz="2400">
                <a:solidFill>
                  <a:srgbClr val="000000"/>
                </a:solidFill>
                <a:sym typeface="Symbol" pitchFamily="18" charset="2"/>
              </a:rPr>
              <a:t>1 + </a:t>
            </a:r>
            <a:r>
              <a:rPr lang="en-US" sz="2400" i="1">
                <a:solidFill>
                  <a:srgbClr val="000000"/>
                </a:solidFill>
                <a:sym typeface="Symbol" pitchFamily="18" charset="2"/>
              </a:rPr>
              <a:t>m</a:t>
            </a:r>
            <a:r>
              <a:rPr lang="en-US" sz="2400">
                <a:solidFill>
                  <a:srgbClr val="000000"/>
                </a:solidFill>
                <a:sym typeface="Symbol" pitchFamily="18" charset="2"/>
              </a:rPr>
              <a:t>2 = 120</a:t>
            </a:r>
          </a:p>
        </p:txBody>
      </p:sp>
      <p:sp>
        <p:nvSpPr>
          <p:cNvPr id="7213" name="Text Box 45"/>
          <p:cNvSpPr txBox="1">
            <a:spLocks noChangeArrowheads="1"/>
          </p:cNvSpPr>
          <p:nvPr/>
        </p:nvSpPr>
        <p:spPr bwMode="auto">
          <a:xfrm>
            <a:off x="2028825" y="592455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2400">
                <a:solidFill>
                  <a:srgbClr val="000000"/>
                </a:solidFill>
                <a:cs typeface="Arial" charset="0"/>
                <a:sym typeface="Symbol" pitchFamily="18" charset="2"/>
              </a:rPr>
              <a:t>120 = 120  </a:t>
            </a:r>
          </a:p>
        </p:txBody>
      </p:sp>
    </p:spTree>
    <p:custDataLst>
      <p:tags r:id="rId1"/>
    </p:custDataLst>
    <p:extLst>
      <p:ext uri="{BB962C8B-B14F-4D97-AF65-F5344CB8AC3E}">
        <p14:creationId xmlns:p14="http://schemas.microsoft.com/office/powerpoint/2010/main" val="26869670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9">
                                            <p:txEl>
                                              <p:pRg st="0" end="0"/>
                                            </p:txEl>
                                          </p:spTgt>
                                        </p:tgtEl>
                                        <p:attrNameLst>
                                          <p:attrName>style.visibility</p:attrName>
                                        </p:attrNameLst>
                                      </p:cBhvr>
                                      <p:to>
                                        <p:strVal val="visible"/>
                                      </p:to>
                                    </p:set>
                                    <p:animEffect transition="in" filter="wipe(left)">
                                      <p:cBhvr>
                                        <p:cTn id="7" dur="500"/>
                                        <p:tgtEl>
                                          <p:spTgt spid="72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09">
                                            <p:txEl>
                                              <p:pRg st="1" end="1"/>
                                            </p:txEl>
                                          </p:spTgt>
                                        </p:tgtEl>
                                        <p:attrNameLst>
                                          <p:attrName>style.visibility</p:attrName>
                                        </p:attrNameLst>
                                      </p:cBhvr>
                                      <p:to>
                                        <p:strVal val="visible"/>
                                      </p:to>
                                    </p:set>
                                    <p:animEffect transition="in" filter="wipe(left)">
                                      <p:cBhvr>
                                        <p:cTn id="12" dur="500"/>
                                        <p:tgtEl>
                                          <p:spTgt spid="72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10"/>
                                        </p:tgtEl>
                                        <p:attrNameLst>
                                          <p:attrName>style.visibility</p:attrName>
                                        </p:attrNameLst>
                                      </p:cBhvr>
                                      <p:to>
                                        <p:strVal val="visible"/>
                                      </p:to>
                                    </p:set>
                                    <p:animEffect transition="in" filter="wipe(left)">
                                      <p:cBhvr>
                                        <p:cTn id="17" dur="500"/>
                                        <p:tgtEl>
                                          <p:spTgt spid="72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11">
                                            <p:txEl>
                                              <p:pRg st="0" end="0"/>
                                            </p:txEl>
                                          </p:spTgt>
                                        </p:tgtEl>
                                        <p:attrNameLst>
                                          <p:attrName>style.visibility</p:attrName>
                                        </p:attrNameLst>
                                      </p:cBhvr>
                                      <p:to>
                                        <p:strVal val="visible"/>
                                      </p:to>
                                    </p:set>
                                    <p:animEffect transition="in" filter="wipe(left)">
                                      <p:cBhvr>
                                        <p:cTn id="22" dur="500"/>
                                        <p:tgtEl>
                                          <p:spTgt spid="721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12"/>
                                        </p:tgtEl>
                                        <p:attrNameLst>
                                          <p:attrName>style.visibility</p:attrName>
                                        </p:attrNameLst>
                                      </p:cBhvr>
                                      <p:to>
                                        <p:strVal val="visible"/>
                                      </p:to>
                                    </p:set>
                                    <p:animEffect transition="in" filter="wipe(left)">
                                      <p:cBhvr>
                                        <p:cTn id="27" dur="500"/>
                                        <p:tgtEl>
                                          <p:spTgt spid="72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205"/>
                                        </p:tgtEl>
                                        <p:attrNameLst>
                                          <p:attrName>style.visibility</p:attrName>
                                        </p:attrNameLst>
                                      </p:cBhvr>
                                      <p:to>
                                        <p:strVal val="visible"/>
                                      </p:to>
                                    </p:set>
                                    <p:animEffect transition="in" filter="wipe(left)">
                                      <p:cBhvr>
                                        <p:cTn id="32" dur="500"/>
                                        <p:tgtEl>
                                          <p:spTgt spid="72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213">
                                            <p:txEl>
                                              <p:charRg st="4294967295" end="4294967295"/>
                                            </p:txEl>
                                          </p:spTgt>
                                        </p:tgtEl>
                                        <p:attrNameLst>
                                          <p:attrName>style.visibility</p:attrName>
                                        </p:attrNameLst>
                                      </p:cBhvr>
                                      <p:to>
                                        <p:strVal val="visible"/>
                                      </p:to>
                                    </p:set>
                                    <p:animEffect transition="in" filter="wipe(left)">
                                      <p:cBhvr>
                                        <p:cTn id="37" dur="500"/>
                                        <p:tgtEl>
                                          <p:spTgt spid="7213">
                                            <p:txEl>
                                              <p:charRg st="4294967295" end="4294967295"/>
                                            </p:txEl>
                                          </p:spTgt>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7208">
                                            <p:txEl>
                                              <p:charRg st="4294967295" end="4294967295"/>
                                            </p:txEl>
                                          </p:spTgt>
                                        </p:tgtEl>
                                        <p:attrNameLst>
                                          <p:attrName>style.visibility</p:attrName>
                                        </p:attrNameLst>
                                      </p:cBhvr>
                                      <p:to>
                                        <p:strVal val="visible"/>
                                      </p:to>
                                    </p:set>
                                    <p:animEffect transition="in" filter="wipe(left)">
                                      <p:cBhvr>
                                        <p:cTn id="41" dur="500"/>
                                        <p:tgtEl>
                                          <p:spTgt spid="720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build="p" autoUpdateAnimBg="0" advAuto="0"/>
      <p:bldP spid="7210" grpId="0" autoUpdateAnimBg="0"/>
      <p:bldP spid="7211" grpId="0" build="p" autoUpdateAnimBg="0" advAuto="0"/>
      <p:bldP spid="72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4691" name="TPQuestion"/>
          <p:cNvSpPr>
            <a:spLocks noGrp="1" noChangeArrowheads="1"/>
          </p:cNvSpPr>
          <p:nvPr>
            <p:ph type="title"/>
          </p:nvPr>
        </p:nvSpPr>
        <p:spPr/>
        <p:txBody>
          <a:bodyPr/>
          <a:lstStyle/>
          <a:p>
            <a:r>
              <a:rPr lang="en-US"/>
              <a:t>Example 2</a:t>
            </a:r>
          </a:p>
        </p:txBody>
      </p:sp>
      <p:sp>
        <p:nvSpPr>
          <p:cNvPr id="114695" name="Oval 7"/>
          <p:cNvSpPr>
            <a:spLocks noChangeArrowheads="1"/>
          </p:cNvSpPr>
          <p:nvPr/>
        </p:nvSpPr>
        <p:spPr bwMode="auto">
          <a:xfrm>
            <a:off x="904875" y="54832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469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4698" name="c"/>
          <p:cNvSpPr>
            <a:spLocks noChangeArrowheads="1"/>
          </p:cNvSpPr>
          <p:nvPr>
            <p:custDataLst>
              <p:tags r:id="rId3"/>
            </p:custDataLst>
          </p:nvPr>
        </p:nvSpPr>
        <p:spPr bwMode="auto">
          <a:xfrm>
            <a:off x="914400" y="3200400"/>
            <a:ext cx="279082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60000"/>
              </a:spcBef>
              <a:spcAft>
                <a:spcPct val="6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20</a:t>
            </a:r>
          </a:p>
          <a:p>
            <a:pPr marL="533400" indent="-533400" fontAlgn="base">
              <a:lnSpc>
                <a:spcPct val="90000"/>
              </a:lnSpc>
              <a:spcBef>
                <a:spcPct val="60000"/>
              </a:spcBef>
              <a:spcAft>
                <a:spcPct val="6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30</a:t>
            </a:r>
          </a:p>
          <a:p>
            <a:pPr marL="533400" indent="-533400" fontAlgn="base">
              <a:lnSpc>
                <a:spcPct val="90000"/>
              </a:lnSpc>
              <a:spcBef>
                <a:spcPct val="60000"/>
              </a:spcBef>
              <a:spcAft>
                <a:spcPct val="6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40</a:t>
            </a:r>
          </a:p>
          <a:p>
            <a:pPr marL="533400" indent="-533400" fontAlgn="base">
              <a:lnSpc>
                <a:spcPct val="90000"/>
              </a:lnSpc>
              <a:spcBef>
                <a:spcPct val="60000"/>
              </a:spcBef>
              <a:spcAft>
                <a:spcPct val="60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50</a:t>
            </a:r>
          </a:p>
        </p:txBody>
      </p:sp>
      <p:sp>
        <p:nvSpPr>
          <p:cNvPr id="114699" name="TPQuestion"/>
          <p:cNvSpPr>
            <a:spLocks noChangeArrowheads="1"/>
          </p:cNvSpPr>
          <p:nvPr/>
        </p:nvSpPr>
        <p:spPr bwMode="auto">
          <a:xfrm>
            <a:off x="533400" y="1504950"/>
            <a:ext cx="59626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QUILTING</a:t>
            </a:r>
            <a:r>
              <a:rPr lang="en-US" sz="2400" b="1">
                <a:solidFill>
                  <a:srgbClr val="00539D"/>
                </a:solidFill>
                <a:cs typeface="Times New Roman" pitchFamily="18" charset="0"/>
              </a:rPr>
              <a:t>  </a:t>
            </a:r>
            <a:r>
              <a:rPr lang="en-US" sz="2400" b="1">
                <a:solidFill>
                  <a:srgbClr val="00539D"/>
                </a:solidFill>
              </a:rPr>
              <a:t>The diagram shows one square for a particular quilt pattern. </a:t>
            </a:r>
            <a:br>
              <a:rPr lang="en-US" sz="2400" b="1">
                <a:solidFill>
                  <a:srgbClr val="00539D"/>
                </a:solidFill>
              </a:rPr>
            </a:br>
            <a:r>
              <a:rPr lang="en-US" sz="2400" b="1">
                <a:solidFill>
                  <a:srgbClr val="00539D"/>
                </a:solidFill>
              </a:rPr>
              <a:t>If </a:t>
            </a:r>
            <a:r>
              <a:rPr lang="en-US" sz="2400" b="1" i="1">
                <a:solidFill>
                  <a:srgbClr val="00539D"/>
                </a:solidFill>
              </a:rPr>
              <a:t>m</a:t>
            </a:r>
            <a:r>
              <a:rPr lang="en-US" sz="2400" b="1">
                <a:solidFill>
                  <a:srgbClr val="00539D"/>
                </a:solidFill>
                <a:sym typeface="Symbol" pitchFamily="18" charset="2"/>
              </a:rPr>
              <a:t></a:t>
            </a:r>
            <a:r>
              <a:rPr lang="en-US" sz="2400" b="1" i="1">
                <a:solidFill>
                  <a:srgbClr val="00539D"/>
                </a:solidFill>
                <a:sym typeface="Symbol" pitchFamily="18" charset="2"/>
              </a:rPr>
              <a:t>BAC</a:t>
            </a:r>
            <a:r>
              <a:rPr lang="en-US" sz="2400" b="1">
                <a:solidFill>
                  <a:srgbClr val="00539D"/>
                </a:solidFill>
                <a:sym typeface="Symbol" pitchFamily="18" charset="2"/>
              </a:rPr>
              <a:t> = </a:t>
            </a:r>
            <a:r>
              <a:rPr lang="en-US" sz="2400" b="1" i="1">
                <a:solidFill>
                  <a:srgbClr val="00539D"/>
                </a:solidFill>
                <a:sym typeface="Symbol" pitchFamily="18" charset="2"/>
              </a:rPr>
              <a:t>m</a:t>
            </a:r>
            <a:r>
              <a:rPr lang="en-US" sz="2400" b="1">
                <a:solidFill>
                  <a:srgbClr val="00539D"/>
                </a:solidFill>
                <a:sym typeface="Symbol" pitchFamily="18" charset="2"/>
              </a:rPr>
              <a:t></a:t>
            </a:r>
            <a:r>
              <a:rPr lang="en-US" sz="2400" b="1" i="1">
                <a:solidFill>
                  <a:srgbClr val="00539D"/>
                </a:solidFill>
                <a:sym typeface="Symbol" pitchFamily="18" charset="2"/>
              </a:rPr>
              <a:t>DAE</a:t>
            </a:r>
            <a:r>
              <a:rPr lang="en-US" sz="2400" b="1">
                <a:solidFill>
                  <a:srgbClr val="00539D"/>
                </a:solidFill>
                <a:sym typeface="Symbol" pitchFamily="18" charset="2"/>
              </a:rPr>
              <a:t> = 20, and </a:t>
            </a:r>
            <a:r>
              <a:rPr lang="en-US" sz="2400" b="1" i="1">
                <a:solidFill>
                  <a:srgbClr val="00539D"/>
                </a:solidFill>
                <a:sym typeface="Symbol" pitchFamily="18" charset="2"/>
              </a:rPr>
              <a:t>BAE</a:t>
            </a:r>
            <a:r>
              <a:rPr lang="en-US" sz="2400" b="1">
                <a:solidFill>
                  <a:srgbClr val="00539D"/>
                </a:solidFill>
                <a:sym typeface="Symbol" pitchFamily="18" charset="2"/>
              </a:rPr>
              <a:t> is a right angle, find </a:t>
            </a:r>
            <a:r>
              <a:rPr lang="en-US" sz="2400" b="1" i="1">
                <a:solidFill>
                  <a:srgbClr val="00539D"/>
                </a:solidFill>
                <a:sym typeface="Symbol" pitchFamily="18" charset="2"/>
              </a:rPr>
              <a:t>m</a:t>
            </a:r>
            <a:r>
              <a:rPr lang="en-US" sz="2400" b="1">
                <a:solidFill>
                  <a:srgbClr val="00539D"/>
                </a:solidFill>
                <a:sym typeface="Symbol" pitchFamily="18" charset="2"/>
              </a:rPr>
              <a:t></a:t>
            </a:r>
            <a:r>
              <a:rPr lang="en-US" sz="2400" b="1" i="1">
                <a:solidFill>
                  <a:srgbClr val="00539D"/>
                </a:solidFill>
                <a:sym typeface="Symbol" pitchFamily="18" charset="2"/>
              </a:rPr>
              <a:t>CAD</a:t>
            </a:r>
            <a:r>
              <a:rPr lang="en-US" sz="2400" b="1">
                <a:solidFill>
                  <a:srgbClr val="00539D"/>
                </a:solidFill>
                <a:sym typeface="Symbol" pitchFamily="18" charset="2"/>
              </a:rPr>
              <a:t>.</a:t>
            </a:r>
          </a:p>
        </p:txBody>
      </p:sp>
      <p:pic>
        <p:nvPicPr>
          <p:cNvPr id="114700" name="Picture 12" descr="GEO02-08-01-Y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775" y="1438275"/>
            <a:ext cx="2111375" cy="2182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194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9"/>
                                        </p:tgtEl>
                                        <p:attrNameLst>
                                          <p:attrName>style.visibility</p:attrName>
                                        </p:attrNameLst>
                                      </p:cBhvr>
                                      <p:to>
                                        <p:strVal val="visible"/>
                                      </p:to>
                                    </p:set>
                                    <p:animEffect transition="in" filter="wipe(left)">
                                      <p:cBhvr>
                                        <p:cTn id="15" dur="500"/>
                                        <p:tgtEl>
                                          <p:spTgt spid="11469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4700"/>
                                        </p:tgtEl>
                                        <p:attrNameLst>
                                          <p:attrName>style.visibility</p:attrName>
                                        </p:attrNameLst>
                                      </p:cBhvr>
                                      <p:to>
                                        <p:strVal val="visible"/>
                                      </p:to>
                                    </p:set>
                                    <p:animEffect transition="in" filter="wipe(up)">
                                      <p:cBhvr>
                                        <p:cTn id="19" dur="500"/>
                                        <p:tgtEl>
                                          <p:spTgt spid="11470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4698"/>
                                        </p:tgtEl>
                                        <p:attrNameLst>
                                          <p:attrName>style.visibility</p:attrName>
                                        </p:attrNameLst>
                                      </p:cBhvr>
                                      <p:to>
                                        <p:strVal val="visible"/>
                                      </p:to>
                                    </p:set>
                                    <p:animEffect transition="in" filter="wipe(left)">
                                      <p:cBhvr>
                                        <p:cTn id="23" dur="500"/>
                                        <p:tgtEl>
                                          <p:spTgt spid="1146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4695"/>
                                        </p:tgtEl>
                                        <p:attrNameLst>
                                          <p:attrName>style.visibility</p:attrName>
                                        </p:attrNameLst>
                                      </p:cBhvr>
                                      <p:to>
                                        <p:strVal val="visible"/>
                                      </p:to>
                                    </p:set>
                                    <p:animEffect transition="in" filter="wipe(down)">
                                      <p:cBhvr>
                                        <p:cTn id="28" dur="580">
                                          <p:stCondLst>
                                            <p:cond delay="0"/>
                                          </p:stCondLst>
                                        </p:cTn>
                                        <p:tgtEl>
                                          <p:spTgt spid="114695"/>
                                        </p:tgtEl>
                                      </p:cBhvr>
                                    </p:animEffect>
                                    <p:anim calcmode="lin" valueType="num">
                                      <p:cBhvr>
                                        <p:cTn id="29" dur="1822" tmFilter="0,0; 0.14,0.36; 0.43,0.73; 0.71,0.91; 1.0,1.0">
                                          <p:stCondLst>
                                            <p:cond delay="0"/>
                                          </p:stCondLst>
                                        </p:cTn>
                                        <p:tgtEl>
                                          <p:spTgt spid="11469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469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469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469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4695"/>
                                        </p:tgtEl>
                                        <p:attrNameLst>
                                          <p:attrName>ppt_y</p:attrName>
                                        </p:attrNameLst>
                                      </p:cBhvr>
                                      <p:tavLst>
                                        <p:tav tm="0" fmla="#ppt_y-sin(pi*$)/81">
                                          <p:val>
                                            <p:fltVal val="0"/>
                                          </p:val>
                                        </p:tav>
                                        <p:tav tm="100000">
                                          <p:val>
                                            <p:fltVal val="1"/>
                                          </p:val>
                                        </p:tav>
                                      </p:tavLst>
                                    </p:anim>
                                    <p:animScale>
                                      <p:cBhvr>
                                        <p:cTn id="34" dur="26">
                                          <p:stCondLst>
                                            <p:cond delay="650"/>
                                          </p:stCondLst>
                                        </p:cTn>
                                        <p:tgtEl>
                                          <p:spTgt spid="114695"/>
                                        </p:tgtEl>
                                      </p:cBhvr>
                                      <p:to x="100000" y="60000"/>
                                    </p:animScale>
                                    <p:animScale>
                                      <p:cBhvr>
                                        <p:cTn id="35" dur="166" decel="50000">
                                          <p:stCondLst>
                                            <p:cond delay="676"/>
                                          </p:stCondLst>
                                        </p:cTn>
                                        <p:tgtEl>
                                          <p:spTgt spid="114695"/>
                                        </p:tgtEl>
                                      </p:cBhvr>
                                      <p:to x="100000" y="100000"/>
                                    </p:animScale>
                                    <p:animScale>
                                      <p:cBhvr>
                                        <p:cTn id="36" dur="26">
                                          <p:stCondLst>
                                            <p:cond delay="1312"/>
                                          </p:stCondLst>
                                        </p:cTn>
                                        <p:tgtEl>
                                          <p:spTgt spid="114695"/>
                                        </p:tgtEl>
                                      </p:cBhvr>
                                      <p:to x="100000" y="80000"/>
                                    </p:animScale>
                                    <p:animScale>
                                      <p:cBhvr>
                                        <p:cTn id="37" dur="166" decel="50000">
                                          <p:stCondLst>
                                            <p:cond delay="1338"/>
                                          </p:stCondLst>
                                        </p:cTn>
                                        <p:tgtEl>
                                          <p:spTgt spid="114695"/>
                                        </p:tgtEl>
                                      </p:cBhvr>
                                      <p:to x="100000" y="100000"/>
                                    </p:animScale>
                                    <p:animScale>
                                      <p:cBhvr>
                                        <p:cTn id="38" dur="26">
                                          <p:stCondLst>
                                            <p:cond delay="1642"/>
                                          </p:stCondLst>
                                        </p:cTn>
                                        <p:tgtEl>
                                          <p:spTgt spid="114695"/>
                                        </p:tgtEl>
                                      </p:cBhvr>
                                      <p:to x="100000" y="90000"/>
                                    </p:animScale>
                                    <p:animScale>
                                      <p:cBhvr>
                                        <p:cTn id="39" dur="166" decel="50000">
                                          <p:stCondLst>
                                            <p:cond delay="1668"/>
                                          </p:stCondLst>
                                        </p:cTn>
                                        <p:tgtEl>
                                          <p:spTgt spid="114695"/>
                                        </p:tgtEl>
                                      </p:cBhvr>
                                      <p:to x="100000" y="100000"/>
                                    </p:animScale>
                                    <p:animScale>
                                      <p:cBhvr>
                                        <p:cTn id="40" dur="26">
                                          <p:stCondLst>
                                            <p:cond delay="1808"/>
                                          </p:stCondLst>
                                        </p:cTn>
                                        <p:tgtEl>
                                          <p:spTgt spid="114695"/>
                                        </p:tgtEl>
                                      </p:cBhvr>
                                      <p:to x="100000" y="95000"/>
                                    </p:animScale>
                                    <p:animScale>
                                      <p:cBhvr>
                                        <p:cTn id="41" dur="166" decel="50000">
                                          <p:stCondLst>
                                            <p:cond delay="1834"/>
                                          </p:stCondLst>
                                        </p:cTn>
                                        <p:tgtEl>
                                          <p:spTgt spid="114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698" grpId="0" autoUpdateAnimBg="0"/>
      <p:bldP spid="1146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5" descr="GEOM-CH02-151-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832100"/>
          </a:xfrm>
          <a:prstGeom prst="rect">
            <a:avLst/>
          </a:prstGeom>
          <a:noFill/>
          <a:extLst>
            <a:ext uri="{909E8E84-426E-40DD-AFC4-6F175D3DCCD1}">
              <a14:hiddenFill xmlns:a14="http://schemas.microsoft.com/office/drawing/2010/main">
                <a:solidFill>
                  <a:srgbClr val="FFFFFF"/>
                </a:solidFill>
              </a14:hiddenFill>
            </a:ext>
          </a:extLst>
        </p:spPr>
      </p:pic>
      <p:sp>
        <p:nvSpPr>
          <p:cNvPr id="141314"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81559530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Concept</a:t>
            </a:r>
          </a:p>
        </p:txBody>
      </p:sp>
      <p:pic>
        <p:nvPicPr>
          <p:cNvPr id="142340" name="Picture 4" descr="GEOM-CH02-151-B-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973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842798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descr="GEOM-CH02-151-C-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295400"/>
            <a:ext cx="8239125" cy="4746625"/>
          </a:xfrm>
          <a:prstGeom prst="rect">
            <a:avLst/>
          </a:prstGeom>
          <a:noFill/>
          <a:extLst>
            <a:ext uri="{909E8E84-426E-40DD-AFC4-6F175D3DCCD1}">
              <a14:hiddenFill xmlns:a14="http://schemas.microsoft.com/office/drawing/2010/main">
                <a:solidFill>
                  <a:srgbClr val="FFFFFF"/>
                </a:solidFill>
              </a14:hiddenFill>
            </a:ext>
          </a:extLst>
        </p:spPr>
      </p:pic>
      <p:sp>
        <p:nvSpPr>
          <p:cNvPr id="143362"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75550687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Concept</a:t>
            </a:r>
          </a:p>
        </p:txBody>
      </p:sp>
      <p:pic>
        <p:nvPicPr>
          <p:cNvPr id="144388" name="Picture 4" descr="GEOM-CH02-152-A-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371600"/>
            <a:ext cx="8239125" cy="47005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594602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Example 3</a:t>
            </a:r>
          </a:p>
        </p:txBody>
      </p:sp>
      <p:sp>
        <p:nvSpPr>
          <p:cNvPr id="9219" name="Text Box 3"/>
          <p:cNvSpPr txBox="1">
            <a:spLocks noChangeArrowheads="1"/>
          </p:cNvSpPr>
          <p:nvPr/>
        </p:nvSpPr>
        <p:spPr bwMode="auto">
          <a:xfrm>
            <a:off x="2628900" y="771525"/>
            <a:ext cx="5981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Proofs Using Congruent Comp. or Suppl. Theorems</a:t>
            </a:r>
          </a:p>
        </p:txBody>
      </p:sp>
      <p:pic>
        <p:nvPicPr>
          <p:cNvPr id="9220" name="Picture 4" descr="GEO_110"/>
          <p:cNvPicPr>
            <a:picLocks noChangeAspect="1" noChangeArrowheads="1"/>
          </p:cNvPicPr>
          <p:nvPr/>
        </p:nvPicPr>
        <p:blipFill>
          <a:blip r:embed="rId3">
            <a:extLst>
              <a:ext uri="{28A0092B-C50C-407E-A947-70E740481C1C}">
                <a14:useLocalDpi xmlns:a14="http://schemas.microsoft.com/office/drawing/2010/main" val="0"/>
              </a:ext>
            </a:extLst>
          </a:blip>
          <a:srcRect b="67191"/>
          <a:stretch>
            <a:fillRect/>
          </a:stretch>
        </p:blipFill>
        <p:spPr bwMode="auto">
          <a:xfrm>
            <a:off x="928688" y="1520825"/>
            <a:ext cx="7872412"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9221" name="Group 5"/>
          <p:cNvGrpSpPr>
            <a:grpSpLocks/>
          </p:cNvGrpSpPr>
          <p:nvPr/>
        </p:nvGrpSpPr>
        <p:grpSpPr bwMode="auto">
          <a:xfrm>
            <a:off x="885825" y="4541838"/>
            <a:ext cx="7978775" cy="850900"/>
            <a:chOff x="558" y="2688"/>
            <a:chExt cx="5026" cy="536"/>
          </a:xfrm>
        </p:grpSpPr>
        <p:sp>
          <p:nvSpPr>
            <p:cNvPr id="9222" name="Text Box 6"/>
            <p:cNvSpPr txBox="1">
              <a:spLocks noChangeArrowheads="1"/>
            </p:cNvSpPr>
            <p:nvPr/>
          </p:nvSpPr>
          <p:spPr bwMode="auto">
            <a:xfrm>
              <a:off x="558" y="2688"/>
              <a:ext cx="5026"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b="1">
                  <a:solidFill>
                    <a:srgbClr val="00539D"/>
                  </a:solidFill>
                </a:rPr>
                <a:t>Given:</a:t>
              </a:r>
              <a:endParaRPr lang="en-US" sz="2400" i="1">
                <a:solidFill>
                  <a:srgbClr val="000000"/>
                </a:solidFill>
              </a:endParaRPr>
            </a:p>
          </p:txBody>
        </p:sp>
        <p:pic>
          <p:nvPicPr>
            <p:cNvPr id="9223" name="Picture 7" descr="GEO_110"/>
            <p:cNvPicPr>
              <a:picLocks noChangeAspect="1" noChangeArrowheads="1"/>
            </p:cNvPicPr>
            <p:nvPr/>
          </p:nvPicPr>
          <p:blipFill>
            <a:blip r:embed="rId3">
              <a:extLst>
                <a:ext uri="{28A0092B-C50C-407E-A947-70E740481C1C}">
                  <a14:useLocalDpi xmlns:a14="http://schemas.microsoft.com/office/drawing/2010/main" val="0"/>
                </a:ext>
              </a:extLst>
            </a:blip>
            <a:srcRect t="51938" r="30611" b="16344"/>
            <a:stretch>
              <a:fillRect/>
            </a:stretch>
          </p:blipFill>
          <p:spPr bwMode="auto">
            <a:xfrm>
              <a:off x="1392" y="2700"/>
              <a:ext cx="3441" cy="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24" name="Group 8"/>
          <p:cNvGrpSpPr>
            <a:grpSpLocks/>
          </p:cNvGrpSpPr>
          <p:nvPr/>
        </p:nvGrpSpPr>
        <p:grpSpPr bwMode="auto">
          <a:xfrm>
            <a:off x="885825" y="5805488"/>
            <a:ext cx="7870825" cy="423862"/>
            <a:chOff x="558" y="3484"/>
            <a:chExt cx="4958" cy="267"/>
          </a:xfrm>
        </p:grpSpPr>
        <p:sp>
          <p:nvSpPr>
            <p:cNvPr id="9225" name="Rectangle 9"/>
            <p:cNvSpPr>
              <a:spLocks noChangeArrowheads="1"/>
            </p:cNvSpPr>
            <p:nvPr/>
          </p:nvSpPr>
          <p:spPr bwMode="auto">
            <a:xfrm>
              <a:off x="558" y="3486"/>
              <a:ext cx="4958"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371600" indent="-1371600" fontAlgn="base">
                <a:lnSpc>
                  <a:spcPct val="90000"/>
                </a:lnSpc>
                <a:spcBef>
                  <a:spcPct val="20000"/>
                </a:spcBef>
                <a:spcAft>
                  <a:spcPct val="20000"/>
                </a:spcAft>
                <a:buClr>
                  <a:srgbClr val="FFFFFF"/>
                </a:buClr>
              </a:pPr>
              <a:r>
                <a:rPr lang="en-US" sz="2400" b="1">
                  <a:solidFill>
                    <a:srgbClr val="00539D"/>
                  </a:solidFill>
                </a:rPr>
                <a:t>Prove:</a:t>
              </a:r>
              <a:endParaRPr lang="en-US" sz="2400" i="1">
                <a:solidFill>
                  <a:srgbClr val="00539D"/>
                </a:solidFill>
              </a:endParaRPr>
            </a:p>
          </p:txBody>
        </p:sp>
        <p:pic>
          <p:nvPicPr>
            <p:cNvPr id="9226" name="Picture 10" descr="GEO_110"/>
            <p:cNvPicPr>
              <a:picLocks noChangeAspect="1" noChangeArrowheads="1"/>
            </p:cNvPicPr>
            <p:nvPr/>
          </p:nvPicPr>
          <p:blipFill>
            <a:blip r:embed="rId3">
              <a:extLst>
                <a:ext uri="{28A0092B-C50C-407E-A947-70E740481C1C}">
                  <a14:useLocalDpi xmlns:a14="http://schemas.microsoft.com/office/drawing/2010/main" val="0"/>
                </a:ext>
              </a:extLst>
            </a:blip>
            <a:srcRect t="86078" r="30490" b="-1089"/>
            <a:stretch>
              <a:fillRect/>
            </a:stretch>
          </p:blipFill>
          <p:spPr bwMode="auto">
            <a:xfrm>
              <a:off x="1392" y="3484"/>
              <a:ext cx="3447" cy="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227" name="Picture 11" descr="GEO02-0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25" y="2476500"/>
            <a:ext cx="3336925" cy="1973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15350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227"/>
                                        </p:tgtEl>
                                        <p:attrNameLst>
                                          <p:attrName>style.visibility</p:attrName>
                                        </p:attrNameLst>
                                      </p:cBhvr>
                                      <p:to>
                                        <p:strVal val="visible"/>
                                      </p:to>
                                    </p:set>
                                    <p:animEffect transition="in" filter="wipe(left)">
                                      <p:cBhvr>
                                        <p:cTn id="11" dur="500"/>
                                        <p:tgtEl>
                                          <p:spTgt spid="92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wipe(left)">
                                      <p:cBhvr>
                                        <p:cTn id="16" dur="500"/>
                                        <p:tgtEl>
                                          <p:spTgt spid="92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wipe(left)">
                                      <p:cBhvr>
                                        <p:cTn id="21"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Example 3</a:t>
            </a:r>
          </a:p>
        </p:txBody>
      </p:sp>
      <p:sp>
        <p:nvSpPr>
          <p:cNvPr id="91140" name="Text Box 4"/>
          <p:cNvSpPr txBox="1">
            <a:spLocks noChangeArrowheads="1"/>
          </p:cNvSpPr>
          <p:nvPr/>
        </p:nvSpPr>
        <p:spPr bwMode="auto">
          <a:xfrm>
            <a:off x="2628900" y="771525"/>
            <a:ext cx="5981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Proofs Using Congruent Comp. or Suppl. Theorems</a:t>
            </a:r>
          </a:p>
        </p:txBody>
      </p:sp>
      <p:grpSp>
        <p:nvGrpSpPr>
          <p:cNvPr id="91141" name="Group 5"/>
          <p:cNvGrpSpPr>
            <a:grpSpLocks/>
          </p:cNvGrpSpPr>
          <p:nvPr/>
        </p:nvGrpSpPr>
        <p:grpSpPr bwMode="auto">
          <a:xfrm>
            <a:off x="800100" y="2401888"/>
            <a:ext cx="7119938" cy="484187"/>
            <a:chOff x="552" y="1536"/>
            <a:chExt cx="4485" cy="305"/>
          </a:xfrm>
        </p:grpSpPr>
        <p:sp>
          <p:nvSpPr>
            <p:cNvPr id="91142" name="Text Box 6"/>
            <p:cNvSpPr txBox="1">
              <a:spLocks noChangeArrowheads="1"/>
            </p:cNvSpPr>
            <p:nvPr/>
          </p:nvSpPr>
          <p:spPr bwMode="auto">
            <a:xfrm>
              <a:off x="3077" y="1543"/>
              <a:ext cx="196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sp>
          <p:nvSpPr>
            <p:cNvPr id="91143" name="Text Box 7"/>
            <p:cNvSpPr txBox="1">
              <a:spLocks noChangeArrowheads="1"/>
            </p:cNvSpPr>
            <p:nvPr/>
          </p:nvSpPr>
          <p:spPr bwMode="auto">
            <a:xfrm>
              <a:off x="552" y="1536"/>
              <a:ext cx="232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57200" algn="l"/>
                </a:tabLst>
                <a:defRPr>
                  <a:solidFill>
                    <a:schemeClr val="tx1"/>
                  </a:solidFill>
                  <a:latin typeface="Arial" charset="0"/>
                </a:defRPr>
              </a:lvl1pPr>
              <a:lvl2pPr marL="2057400">
                <a:tabLst>
                  <a:tab pos="457200" algn="l"/>
                </a:tabLst>
                <a:defRPr>
                  <a:solidFill>
                    <a:schemeClr val="tx1"/>
                  </a:solidFill>
                  <a:latin typeface="Arial" charset="0"/>
                </a:defRPr>
              </a:lvl2pPr>
              <a:lvl3pPr marL="2171700">
                <a:tabLst>
                  <a:tab pos="457200" algn="l"/>
                </a:tabLst>
                <a:defRPr>
                  <a:solidFill>
                    <a:schemeClr val="tx1"/>
                  </a:solidFill>
                  <a:latin typeface="Arial" charset="0"/>
                </a:defRPr>
              </a:lvl3pPr>
              <a:lvl4pPr marL="2286000">
                <a:tabLst>
                  <a:tab pos="457200" algn="l"/>
                </a:tabLst>
                <a:defRPr>
                  <a:solidFill>
                    <a:schemeClr val="tx1"/>
                  </a:solidFill>
                  <a:latin typeface="Arial" charset="0"/>
                </a:defRPr>
              </a:lvl4pPr>
              <a:lvl5pPr marL="2400300">
                <a:tabLst>
                  <a:tab pos="457200" algn="l"/>
                </a:tabLst>
                <a:defRPr>
                  <a:solidFill>
                    <a:schemeClr val="tx1"/>
                  </a:solidFill>
                  <a:latin typeface="Arial" charset="0"/>
                </a:defRPr>
              </a:lvl5pPr>
              <a:lvl6pPr marL="2857500" fontAlgn="base">
                <a:spcBef>
                  <a:spcPct val="0"/>
                </a:spcBef>
                <a:spcAft>
                  <a:spcPct val="0"/>
                </a:spcAft>
                <a:tabLst>
                  <a:tab pos="457200" algn="l"/>
                </a:tabLst>
                <a:defRPr>
                  <a:solidFill>
                    <a:schemeClr val="tx1"/>
                  </a:solidFill>
                  <a:latin typeface="Arial" charset="0"/>
                </a:defRPr>
              </a:lvl6pPr>
              <a:lvl7pPr marL="3314700" fontAlgn="base">
                <a:spcBef>
                  <a:spcPct val="0"/>
                </a:spcBef>
                <a:spcAft>
                  <a:spcPct val="0"/>
                </a:spcAft>
                <a:tabLst>
                  <a:tab pos="457200" algn="l"/>
                </a:tabLst>
                <a:defRPr>
                  <a:solidFill>
                    <a:schemeClr val="tx1"/>
                  </a:solidFill>
                  <a:latin typeface="Arial" charset="0"/>
                </a:defRPr>
              </a:lvl7pPr>
              <a:lvl8pPr marL="3771900" fontAlgn="base">
                <a:spcBef>
                  <a:spcPct val="0"/>
                </a:spcBef>
                <a:spcAft>
                  <a:spcPct val="0"/>
                </a:spcAft>
                <a:tabLst>
                  <a:tab pos="457200" algn="l"/>
                </a:tabLst>
                <a:defRPr>
                  <a:solidFill>
                    <a:schemeClr val="tx1"/>
                  </a:solidFill>
                  <a:latin typeface="Arial" charset="0"/>
                </a:defRPr>
              </a:lvl8pPr>
              <a:lvl9pPr marL="4229100" fontAlgn="base">
                <a:spcBef>
                  <a:spcPct val="0"/>
                </a:spcBef>
                <a:spcAft>
                  <a:spcPct val="0"/>
                </a:spcAft>
                <a:tabLst>
                  <a:tab pos="457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	</a:t>
              </a:r>
              <a:r>
                <a:rPr lang="en-US" sz="2400" i="1">
                  <a:solidFill>
                    <a:srgbClr val="000000"/>
                  </a:solidFill>
                </a:rPr>
                <a:t>m</a:t>
              </a:r>
              <a:r>
                <a:rPr lang="en-US" sz="2400">
                  <a:solidFill>
                    <a:srgbClr val="000000"/>
                  </a:solidFill>
                  <a:ea typeface="Times New Roman" pitchFamily="18" charset="0"/>
                  <a:cs typeface="Arial" charset="0"/>
                  <a:sym typeface="Symbol" pitchFamily="18" charset="2"/>
                </a:rPr>
                <a:t>3 + </a:t>
              </a:r>
              <a:r>
                <a:rPr lang="en-US" sz="2400" i="1">
                  <a:solidFill>
                    <a:srgbClr val="000000"/>
                  </a:solidFill>
                  <a:ea typeface="Times New Roman" pitchFamily="18" charset="0"/>
                  <a:cs typeface="Arial" charset="0"/>
                  <a:sym typeface="Symbol" pitchFamily="18" charset="2"/>
                </a:rPr>
                <a:t>m</a:t>
              </a:r>
              <a:r>
                <a:rPr lang="en-US" sz="2400">
                  <a:solidFill>
                    <a:srgbClr val="000000"/>
                  </a:solidFill>
                  <a:ea typeface="Times New Roman" pitchFamily="18" charset="0"/>
                  <a:cs typeface="Arial" charset="0"/>
                  <a:sym typeface="Symbol" pitchFamily="18" charset="2"/>
                </a:rPr>
                <a:t>1 = 180;</a:t>
              </a:r>
              <a:br>
                <a:rPr lang="en-US" sz="2400">
                  <a:solidFill>
                    <a:srgbClr val="000000"/>
                  </a:solidFill>
                  <a:ea typeface="Times New Roman" pitchFamily="18" charset="0"/>
                  <a:cs typeface="Arial" charset="0"/>
                  <a:sym typeface="Symbol" pitchFamily="18" charset="2"/>
                </a:rPr>
              </a:br>
              <a:r>
                <a:rPr lang="en-US" sz="2400">
                  <a:solidFill>
                    <a:srgbClr val="000000"/>
                  </a:solidFill>
                  <a:ea typeface="Times New Roman" pitchFamily="18" charset="0"/>
                  <a:cs typeface="Arial" charset="0"/>
                  <a:sym typeface="Symbol" pitchFamily="18" charset="2"/>
                </a:rPr>
                <a:t>	</a:t>
              </a:r>
              <a:r>
                <a:rPr lang="en-US" sz="2400">
                  <a:solidFill>
                    <a:srgbClr val="000000"/>
                  </a:solidFill>
                  <a:sym typeface="Symbol" pitchFamily="18" charset="2"/>
                </a:rPr>
                <a:t>1 and </a:t>
              </a:r>
              <a:r>
                <a:rPr lang="en-US" sz="2400">
                  <a:solidFill>
                    <a:srgbClr val="000000"/>
                  </a:solidFill>
                  <a:cs typeface="Times New Roman" pitchFamily="18" charset="0"/>
                  <a:sym typeface="Symbol" pitchFamily="18" charset="2"/>
                </a:rPr>
                <a:t>4 form a </a:t>
              </a:r>
              <a:br>
                <a:rPr lang="en-US" sz="2400">
                  <a:solidFill>
                    <a:srgbClr val="000000"/>
                  </a:solidFill>
                  <a:cs typeface="Times New Roman" pitchFamily="18" charset="0"/>
                  <a:sym typeface="Symbol" pitchFamily="18" charset="2"/>
                </a:rPr>
              </a:br>
              <a:r>
                <a:rPr lang="en-US" sz="2400">
                  <a:solidFill>
                    <a:srgbClr val="000000"/>
                  </a:solidFill>
                  <a:cs typeface="Times New Roman" pitchFamily="18" charset="0"/>
                  <a:sym typeface="Symbol" pitchFamily="18" charset="2"/>
                </a:rPr>
                <a:t>	linear pair.</a:t>
              </a:r>
              <a:r>
                <a:rPr lang="en-US" sz="2400">
                  <a:solidFill>
                    <a:srgbClr val="00539D"/>
                  </a:solidFill>
                </a:rPr>
                <a:t> </a:t>
              </a:r>
            </a:p>
          </p:txBody>
        </p:sp>
      </p:grpSp>
      <p:grpSp>
        <p:nvGrpSpPr>
          <p:cNvPr id="91144" name="Group 8"/>
          <p:cNvGrpSpPr>
            <a:grpSpLocks/>
          </p:cNvGrpSpPr>
          <p:nvPr/>
        </p:nvGrpSpPr>
        <p:grpSpPr bwMode="auto">
          <a:xfrm>
            <a:off x="800100" y="5297488"/>
            <a:ext cx="8012113" cy="484187"/>
            <a:chOff x="552" y="3360"/>
            <a:chExt cx="5047" cy="305"/>
          </a:xfrm>
        </p:grpSpPr>
        <p:sp>
          <p:nvSpPr>
            <p:cNvPr id="91145" name="Text Box 9"/>
            <p:cNvSpPr txBox="1">
              <a:spLocks noChangeArrowheads="1"/>
            </p:cNvSpPr>
            <p:nvPr/>
          </p:nvSpPr>
          <p:spPr bwMode="auto">
            <a:xfrm>
              <a:off x="3077" y="3367"/>
              <a:ext cx="252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342900" algn="l"/>
                </a:tabLst>
                <a:defRPr>
                  <a:solidFill>
                    <a:schemeClr val="tx1"/>
                  </a:solidFill>
                  <a:latin typeface="Arial" charset="0"/>
                </a:defRPr>
              </a:lvl1pPr>
              <a:lvl2pPr marL="2057400">
                <a:tabLst>
                  <a:tab pos="342900" algn="l"/>
                </a:tabLst>
                <a:defRPr>
                  <a:solidFill>
                    <a:schemeClr val="tx1"/>
                  </a:solidFill>
                  <a:latin typeface="Arial" charset="0"/>
                </a:defRPr>
              </a:lvl2pPr>
              <a:lvl3pPr marL="2171700">
                <a:tabLst>
                  <a:tab pos="342900" algn="l"/>
                </a:tabLst>
                <a:defRPr>
                  <a:solidFill>
                    <a:schemeClr val="tx1"/>
                  </a:solidFill>
                  <a:latin typeface="Arial" charset="0"/>
                </a:defRPr>
              </a:lvl3pPr>
              <a:lvl4pPr marL="2286000">
                <a:tabLst>
                  <a:tab pos="342900" algn="l"/>
                </a:tabLst>
                <a:defRPr>
                  <a:solidFill>
                    <a:schemeClr val="tx1"/>
                  </a:solidFill>
                  <a:latin typeface="Arial" charset="0"/>
                </a:defRPr>
              </a:lvl4pPr>
              <a:lvl5pPr marL="2400300">
                <a:tabLst>
                  <a:tab pos="342900" algn="l"/>
                </a:tabLst>
                <a:defRPr>
                  <a:solidFill>
                    <a:schemeClr val="tx1"/>
                  </a:solidFill>
                  <a:latin typeface="Arial" charset="0"/>
                </a:defRPr>
              </a:lvl5pPr>
              <a:lvl6pPr marL="2857500" fontAlgn="base">
                <a:spcBef>
                  <a:spcPct val="0"/>
                </a:spcBef>
                <a:spcAft>
                  <a:spcPct val="0"/>
                </a:spcAft>
                <a:tabLst>
                  <a:tab pos="342900" algn="l"/>
                </a:tabLst>
                <a:defRPr>
                  <a:solidFill>
                    <a:schemeClr val="tx1"/>
                  </a:solidFill>
                  <a:latin typeface="Arial" charset="0"/>
                </a:defRPr>
              </a:lvl6pPr>
              <a:lvl7pPr marL="3314700" fontAlgn="base">
                <a:spcBef>
                  <a:spcPct val="0"/>
                </a:spcBef>
                <a:spcAft>
                  <a:spcPct val="0"/>
                </a:spcAft>
                <a:tabLst>
                  <a:tab pos="342900" algn="l"/>
                </a:tabLst>
                <a:defRPr>
                  <a:solidFill>
                    <a:schemeClr val="tx1"/>
                  </a:solidFill>
                  <a:latin typeface="Arial" charset="0"/>
                </a:defRPr>
              </a:lvl7pPr>
              <a:lvl8pPr marL="3771900" fontAlgn="base">
                <a:spcBef>
                  <a:spcPct val="0"/>
                </a:spcBef>
                <a:spcAft>
                  <a:spcPct val="0"/>
                </a:spcAft>
                <a:tabLst>
                  <a:tab pos="342900" algn="l"/>
                </a:tabLst>
                <a:defRPr>
                  <a:solidFill>
                    <a:schemeClr val="tx1"/>
                  </a:solidFill>
                  <a:latin typeface="Arial" charset="0"/>
                </a:defRPr>
              </a:lvl8pPr>
              <a:lvl9pPr marL="4229100" fontAlgn="base">
                <a:spcBef>
                  <a:spcPct val="0"/>
                </a:spcBef>
                <a:spcAft>
                  <a:spcPct val="0"/>
                </a:spcAft>
                <a:tabLst>
                  <a:tab pos="3429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r>
                <a:rPr lang="en-US" sz="2400">
                  <a:solidFill>
                    <a:srgbClr val="000000"/>
                  </a:solidFill>
                  <a:ea typeface="Times New Roman" pitchFamily="18" charset="0"/>
                  <a:cs typeface="Arial" charset="0"/>
                  <a:sym typeface="Symbol" pitchFamily="18" charset="2"/>
                </a:rPr>
                <a:t>s s</a:t>
              </a:r>
              <a:r>
                <a:rPr lang="en-US" sz="2400">
                  <a:solidFill>
                    <a:srgbClr val="000000"/>
                  </a:solidFill>
                </a:rPr>
                <a:t>uppl. to same </a:t>
              </a:r>
              <a:r>
                <a:rPr lang="en-US" sz="2400">
                  <a:solidFill>
                    <a:srgbClr val="000000"/>
                  </a:solidFill>
                  <a:cs typeface="Times New Roman" pitchFamily="18" charset="0"/>
                  <a:sym typeface="Symbol" pitchFamily="18" charset="2"/>
                </a:rPr>
                <a:t> </a:t>
              </a:r>
              <a:br>
                <a:rPr lang="en-US" sz="2400">
                  <a:solidFill>
                    <a:srgbClr val="000000"/>
                  </a:solidFill>
                  <a:cs typeface="Times New Roman" pitchFamily="18" charset="0"/>
                  <a:sym typeface="Symbol" pitchFamily="18" charset="2"/>
                </a:rPr>
              </a:br>
              <a:r>
                <a:rPr lang="en-US" sz="2400">
                  <a:solidFill>
                    <a:srgbClr val="000000"/>
                  </a:solidFill>
                  <a:cs typeface="Times New Roman" pitchFamily="18" charset="0"/>
                  <a:sym typeface="Symbol" pitchFamily="18" charset="2"/>
                </a:rPr>
                <a:t>	are .</a:t>
              </a:r>
            </a:p>
          </p:txBody>
        </p:sp>
        <p:sp>
          <p:nvSpPr>
            <p:cNvPr id="91146" name="Text Box 10"/>
            <p:cNvSpPr txBox="1">
              <a:spLocks noChangeArrowheads="1"/>
            </p:cNvSpPr>
            <p:nvPr/>
          </p:nvSpPr>
          <p:spPr bwMode="auto">
            <a:xfrm>
              <a:off x="552" y="3360"/>
              <a:ext cx="232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57200" algn="l"/>
                </a:tabLst>
                <a:defRPr>
                  <a:solidFill>
                    <a:schemeClr val="tx1"/>
                  </a:solidFill>
                  <a:latin typeface="Arial" charset="0"/>
                </a:defRPr>
              </a:lvl1pPr>
              <a:lvl2pPr marL="2057400">
                <a:tabLst>
                  <a:tab pos="457200" algn="l"/>
                </a:tabLst>
                <a:defRPr>
                  <a:solidFill>
                    <a:schemeClr val="tx1"/>
                  </a:solidFill>
                  <a:latin typeface="Arial" charset="0"/>
                </a:defRPr>
              </a:lvl2pPr>
              <a:lvl3pPr marL="2171700">
                <a:tabLst>
                  <a:tab pos="457200" algn="l"/>
                </a:tabLst>
                <a:defRPr>
                  <a:solidFill>
                    <a:schemeClr val="tx1"/>
                  </a:solidFill>
                  <a:latin typeface="Arial" charset="0"/>
                </a:defRPr>
              </a:lvl3pPr>
              <a:lvl4pPr marL="2286000">
                <a:tabLst>
                  <a:tab pos="457200" algn="l"/>
                </a:tabLst>
                <a:defRPr>
                  <a:solidFill>
                    <a:schemeClr val="tx1"/>
                  </a:solidFill>
                  <a:latin typeface="Arial" charset="0"/>
                </a:defRPr>
              </a:lvl4pPr>
              <a:lvl5pPr marL="2400300">
                <a:tabLst>
                  <a:tab pos="457200" algn="l"/>
                </a:tabLst>
                <a:defRPr>
                  <a:solidFill>
                    <a:schemeClr val="tx1"/>
                  </a:solidFill>
                  <a:latin typeface="Arial" charset="0"/>
                </a:defRPr>
              </a:lvl5pPr>
              <a:lvl6pPr marL="2857500" fontAlgn="base">
                <a:spcBef>
                  <a:spcPct val="0"/>
                </a:spcBef>
                <a:spcAft>
                  <a:spcPct val="0"/>
                </a:spcAft>
                <a:tabLst>
                  <a:tab pos="457200" algn="l"/>
                </a:tabLst>
                <a:defRPr>
                  <a:solidFill>
                    <a:schemeClr val="tx1"/>
                  </a:solidFill>
                  <a:latin typeface="Arial" charset="0"/>
                </a:defRPr>
              </a:lvl6pPr>
              <a:lvl7pPr marL="3314700" fontAlgn="base">
                <a:spcBef>
                  <a:spcPct val="0"/>
                </a:spcBef>
                <a:spcAft>
                  <a:spcPct val="0"/>
                </a:spcAft>
                <a:tabLst>
                  <a:tab pos="457200" algn="l"/>
                </a:tabLst>
                <a:defRPr>
                  <a:solidFill>
                    <a:schemeClr val="tx1"/>
                  </a:solidFill>
                  <a:latin typeface="Arial" charset="0"/>
                </a:defRPr>
              </a:lvl7pPr>
              <a:lvl8pPr marL="3771900" fontAlgn="base">
                <a:spcBef>
                  <a:spcPct val="0"/>
                </a:spcBef>
                <a:spcAft>
                  <a:spcPct val="0"/>
                </a:spcAft>
                <a:tabLst>
                  <a:tab pos="457200" algn="l"/>
                </a:tabLst>
                <a:defRPr>
                  <a:solidFill>
                    <a:schemeClr val="tx1"/>
                  </a:solidFill>
                  <a:latin typeface="Arial" charset="0"/>
                </a:defRPr>
              </a:lvl8pPr>
              <a:lvl9pPr marL="4229100" fontAlgn="base">
                <a:spcBef>
                  <a:spcPct val="0"/>
                </a:spcBef>
                <a:spcAft>
                  <a:spcPct val="0"/>
                </a:spcAft>
                <a:tabLst>
                  <a:tab pos="457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r>
                <a:rPr lang="en-US" sz="2400">
                  <a:solidFill>
                    <a:srgbClr val="000000"/>
                  </a:solidFill>
                  <a:ea typeface="Times New Roman" pitchFamily="18" charset="0"/>
                  <a:cs typeface="Arial" charset="0"/>
                  <a:sym typeface="Symbol" pitchFamily="18" charset="2"/>
                </a:rPr>
                <a:t>3  4</a:t>
              </a:r>
            </a:p>
          </p:txBody>
        </p:sp>
      </p:grpSp>
      <p:grpSp>
        <p:nvGrpSpPr>
          <p:cNvPr id="91147" name="Group 11"/>
          <p:cNvGrpSpPr>
            <a:grpSpLocks/>
          </p:cNvGrpSpPr>
          <p:nvPr/>
        </p:nvGrpSpPr>
        <p:grpSpPr bwMode="auto">
          <a:xfrm>
            <a:off x="800100" y="1466850"/>
            <a:ext cx="7953375" cy="4824413"/>
            <a:chOff x="552" y="947"/>
            <a:chExt cx="5010" cy="3039"/>
          </a:xfrm>
        </p:grpSpPr>
        <p:sp>
          <p:nvSpPr>
            <p:cNvPr id="91148" name="Rectangle 12"/>
            <p:cNvSpPr>
              <a:spLocks noChangeArrowheads="1"/>
            </p:cNvSpPr>
            <p:nvPr/>
          </p:nvSpPr>
          <p:spPr bwMode="auto">
            <a:xfrm>
              <a:off x="552" y="947"/>
              <a:ext cx="485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371600" indent="-1371600" fontAlgn="base">
                <a:lnSpc>
                  <a:spcPct val="90000"/>
                </a:lnSpc>
                <a:spcBef>
                  <a:spcPct val="20000"/>
                </a:spcBef>
                <a:spcAft>
                  <a:spcPct val="20000"/>
                </a:spcAft>
                <a:buClr>
                  <a:srgbClr val="FFFFFF"/>
                </a:buClr>
              </a:pPr>
              <a:r>
                <a:rPr lang="en-US" sz="2400" b="1">
                  <a:solidFill>
                    <a:srgbClr val="00539D"/>
                  </a:solidFill>
                </a:rPr>
                <a:t>Proof:</a:t>
              </a:r>
              <a:endParaRPr lang="en-US" sz="2400">
                <a:solidFill>
                  <a:srgbClr val="00539D"/>
                </a:solidFill>
              </a:endParaRPr>
            </a:p>
          </p:txBody>
        </p:sp>
        <p:sp>
          <p:nvSpPr>
            <p:cNvPr id="91149" name="Text Box 13"/>
            <p:cNvSpPr txBox="1">
              <a:spLocks noChangeArrowheads="1"/>
            </p:cNvSpPr>
            <p:nvPr/>
          </p:nvSpPr>
          <p:spPr bwMode="auto">
            <a:xfrm>
              <a:off x="555" y="1162"/>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00500" algn="l"/>
                </a:tabLst>
                <a:defRPr>
                  <a:solidFill>
                    <a:schemeClr val="tx1"/>
                  </a:solidFill>
                  <a:latin typeface="Arial" charset="0"/>
                </a:defRPr>
              </a:lvl1pPr>
              <a:lvl2pPr>
                <a:tabLst>
                  <a:tab pos="4000500" algn="l"/>
                </a:tabLst>
                <a:defRPr>
                  <a:solidFill>
                    <a:schemeClr val="tx1"/>
                  </a:solidFill>
                  <a:latin typeface="Arial" charset="0"/>
                </a:defRPr>
              </a:lvl2pPr>
              <a:lvl3pPr>
                <a:tabLst>
                  <a:tab pos="4000500" algn="l"/>
                </a:tabLst>
                <a:defRPr>
                  <a:solidFill>
                    <a:schemeClr val="tx1"/>
                  </a:solidFill>
                  <a:latin typeface="Arial" charset="0"/>
                </a:defRPr>
              </a:lvl3pPr>
              <a:lvl4pPr>
                <a:tabLst>
                  <a:tab pos="4000500" algn="l"/>
                </a:tabLst>
                <a:defRPr>
                  <a:solidFill>
                    <a:schemeClr val="tx1"/>
                  </a:solidFill>
                  <a:latin typeface="Arial" charset="0"/>
                </a:defRPr>
              </a:lvl4pPr>
              <a:lvl5pPr>
                <a:tabLst>
                  <a:tab pos="4000500" algn="l"/>
                </a:tabLst>
                <a:defRPr>
                  <a:solidFill>
                    <a:schemeClr val="tx1"/>
                  </a:solidFill>
                  <a:latin typeface="Arial" charset="0"/>
                </a:defRPr>
              </a:lvl5pPr>
              <a:lvl6pPr fontAlgn="base">
                <a:spcBef>
                  <a:spcPct val="0"/>
                </a:spcBef>
                <a:spcAft>
                  <a:spcPct val="0"/>
                </a:spcAft>
                <a:tabLst>
                  <a:tab pos="4000500" algn="l"/>
                </a:tabLst>
                <a:defRPr>
                  <a:solidFill>
                    <a:schemeClr val="tx1"/>
                  </a:solidFill>
                  <a:latin typeface="Arial" charset="0"/>
                </a:defRPr>
              </a:lvl6pPr>
              <a:lvl7pPr fontAlgn="base">
                <a:spcBef>
                  <a:spcPct val="0"/>
                </a:spcBef>
                <a:spcAft>
                  <a:spcPct val="0"/>
                </a:spcAft>
                <a:tabLst>
                  <a:tab pos="4000500" algn="l"/>
                </a:tabLst>
                <a:defRPr>
                  <a:solidFill>
                    <a:schemeClr val="tx1"/>
                  </a:solidFill>
                  <a:latin typeface="Arial" charset="0"/>
                </a:defRPr>
              </a:lvl7pPr>
              <a:lvl8pPr fontAlgn="base">
                <a:spcBef>
                  <a:spcPct val="0"/>
                </a:spcBef>
                <a:spcAft>
                  <a:spcPct val="0"/>
                </a:spcAft>
                <a:tabLst>
                  <a:tab pos="4000500" algn="l"/>
                </a:tabLst>
                <a:defRPr>
                  <a:solidFill>
                    <a:schemeClr val="tx1"/>
                  </a:solidFill>
                  <a:latin typeface="Arial" charset="0"/>
                </a:defRPr>
              </a:lvl8pPr>
              <a:lvl9pPr fontAlgn="base">
                <a:spcBef>
                  <a:spcPct val="0"/>
                </a:spcBef>
                <a:spcAft>
                  <a:spcPct val="0"/>
                </a:spcAft>
                <a:tabLst>
                  <a:tab pos="40005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91150" name="Line 14"/>
            <p:cNvSpPr>
              <a:spLocks noChangeShapeType="1"/>
            </p:cNvSpPr>
            <p:nvPr/>
          </p:nvSpPr>
          <p:spPr bwMode="auto">
            <a:xfrm>
              <a:off x="607" y="1446"/>
              <a:ext cx="4955"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91151" name="Line 15"/>
            <p:cNvSpPr>
              <a:spLocks noChangeShapeType="1"/>
            </p:cNvSpPr>
            <p:nvPr/>
          </p:nvSpPr>
          <p:spPr bwMode="auto">
            <a:xfrm>
              <a:off x="2924" y="1146"/>
              <a:ext cx="0" cy="284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pSp>
      <p:grpSp>
        <p:nvGrpSpPr>
          <p:cNvPr id="91152" name="Group 16"/>
          <p:cNvGrpSpPr>
            <a:grpSpLocks/>
          </p:cNvGrpSpPr>
          <p:nvPr/>
        </p:nvGrpSpPr>
        <p:grpSpPr bwMode="auto">
          <a:xfrm>
            <a:off x="762000" y="3422650"/>
            <a:ext cx="8010525" cy="484188"/>
            <a:chOff x="528" y="2179"/>
            <a:chExt cx="5046" cy="305"/>
          </a:xfrm>
        </p:grpSpPr>
        <p:sp>
          <p:nvSpPr>
            <p:cNvPr id="91153" name="Text Box 17"/>
            <p:cNvSpPr txBox="1">
              <a:spLocks noChangeArrowheads="1"/>
            </p:cNvSpPr>
            <p:nvPr/>
          </p:nvSpPr>
          <p:spPr bwMode="auto">
            <a:xfrm>
              <a:off x="3053" y="2186"/>
              <a:ext cx="2521"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Linear pairs are supplementary.</a:t>
              </a:r>
            </a:p>
          </p:txBody>
        </p:sp>
        <p:sp>
          <p:nvSpPr>
            <p:cNvPr id="91154" name="Text Box 18"/>
            <p:cNvSpPr txBox="1">
              <a:spLocks noChangeArrowheads="1"/>
            </p:cNvSpPr>
            <p:nvPr/>
          </p:nvSpPr>
          <p:spPr bwMode="auto">
            <a:xfrm>
              <a:off x="528" y="2179"/>
              <a:ext cx="220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57200" algn="l"/>
                </a:tabLst>
                <a:defRPr>
                  <a:solidFill>
                    <a:schemeClr val="tx1"/>
                  </a:solidFill>
                  <a:latin typeface="Arial" charset="0"/>
                </a:defRPr>
              </a:lvl1pPr>
              <a:lvl2pPr marL="2057400">
                <a:tabLst>
                  <a:tab pos="457200" algn="l"/>
                </a:tabLst>
                <a:defRPr>
                  <a:solidFill>
                    <a:schemeClr val="tx1"/>
                  </a:solidFill>
                  <a:latin typeface="Arial" charset="0"/>
                </a:defRPr>
              </a:lvl2pPr>
              <a:lvl3pPr marL="2171700">
                <a:tabLst>
                  <a:tab pos="457200" algn="l"/>
                </a:tabLst>
                <a:defRPr>
                  <a:solidFill>
                    <a:schemeClr val="tx1"/>
                  </a:solidFill>
                  <a:latin typeface="Arial" charset="0"/>
                </a:defRPr>
              </a:lvl3pPr>
              <a:lvl4pPr marL="2286000">
                <a:tabLst>
                  <a:tab pos="457200" algn="l"/>
                </a:tabLst>
                <a:defRPr>
                  <a:solidFill>
                    <a:schemeClr val="tx1"/>
                  </a:solidFill>
                  <a:latin typeface="Arial" charset="0"/>
                </a:defRPr>
              </a:lvl4pPr>
              <a:lvl5pPr marL="2400300">
                <a:tabLst>
                  <a:tab pos="457200" algn="l"/>
                </a:tabLst>
                <a:defRPr>
                  <a:solidFill>
                    <a:schemeClr val="tx1"/>
                  </a:solidFill>
                  <a:latin typeface="Arial" charset="0"/>
                </a:defRPr>
              </a:lvl5pPr>
              <a:lvl6pPr marL="2857500" fontAlgn="base">
                <a:spcBef>
                  <a:spcPct val="0"/>
                </a:spcBef>
                <a:spcAft>
                  <a:spcPct val="0"/>
                </a:spcAft>
                <a:tabLst>
                  <a:tab pos="457200" algn="l"/>
                </a:tabLst>
                <a:defRPr>
                  <a:solidFill>
                    <a:schemeClr val="tx1"/>
                  </a:solidFill>
                  <a:latin typeface="Arial" charset="0"/>
                </a:defRPr>
              </a:lvl6pPr>
              <a:lvl7pPr marL="3314700" fontAlgn="base">
                <a:spcBef>
                  <a:spcPct val="0"/>
                </a:spcBef>
                <a:spcAft>
                  <a:spcPct val="0"/>
                </a:spcAft>
                <a:tabLst>
                  <a:tab pos="457200" algn="l"/>
                </a:tabLst>
                <a:defRPr>
                  <a:solidFill>
                    <a:schemeClr val="tx1"/>
                  </a:solidFill>
                  <a:latin typeface="Arial" charset="0"/>
                </a:defRPr>
              </a:lvl7pPr>
              <a:lvl8pPr marL="3771900" fontAlgn="base">
                <a:spcBef>
                  <a:spcPct val="0"/>
                </a:spcBef>
                <a:spcAft>
                  <a:spcPct val="0"/>
                </a:spcAft>
                <a:tabLst>
                  <a:tab pos="457200" algn="l"/>
                </a:tabLst>
                <a:defRPr>
                  <a:solidFill>
                    <a:schemeClr val="tx1"/>
                  </a:solidFill>
                  <a:latin typeface="Arial" charset="0"/>
                </a:defRPr>
              </a:lvl8pPr>
              <a:lvl9pPr marL="4229100" fontAlgn="base">
                <a:spcBef>
                  <a:spcPct val="0"/>
                </a:spcBef>
                <a:spcAft>
                  <a:spcPct val="0"/>
                </a:spcAft>
                <a:tabLst>
                  <a:tab pos="457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	</a:t>
              </a:r>
              <a:r>
                <a:rPr lang="en-US" sz="2400">
                  <a:solidFill>
                    <a:srgbClr val="000000"/>
                  </a:solidFill>
                  <a:ea typeface="Times New Roman" pitchFamily="18" charset="0"/>
                  <a:cs typeface="Arial" charset="0"/>
                  <a:sym typeface="Symbol" pitchFamily="18" charset="2"/>
                </a:rPr>
                <a:t>1 and 4 are</a:t>
              </a:r>
              <a:br>
                <a:rPr lang="en-US" sz="2400">
                  <a:solidFill>
                    <a:srgbClr val="000000"/>
                  </a:solidFill>
                  <a:ea typeface="Times New Roman" pitchFamily="18" charset="0"/>
                  <a:cs typeface="Arial" charset="0"/>
                  <a:sym typeface="Symbol" pitchFamily="18" charset="2"/>
                </a:rPr>
              </a:br>
              <a:r>
                <a:rPr lang="en-US" sz="2400">
                  <a:solidFill>
                    <a:srgbClr val="000000"/>
                  </a:solidFill>
                  <a:ea typeface="Times New Roman" pitchFamily="18" charset="0"/>
                  <a:cs typeface="Arial" charset="0"/>
                  <a:sym typeface="Symbol" pitchFamily="18" charset="2"/>
                </a:rPr>
                <a:t>	supplementary.</a:t>
              </a:r>
              <a:r>
                <a:rPr lang="en-US" sz="2400">
                  <a:solidFill>
                    <a:srgbClr val="00539D"/>
                  </a:solidFill>
                </a:rPr>
                <a:t> </a:t>
              </a:r>
            </a:p>
          </p:txBody>
        </p:sp>
      </p:grpSp>
      <p:grpSp>
        <p:nvGrpSpPr>
          <p:cNvPr id="91155" name="Group 19"/>
          <p:cNvGrpSpPr>
            <a:grpSpLocks/>
          </p:cNvGrpSpPr>
          <p:nvPr/>
        </p:nvGrpSpPr>
        <p:grpSpPr bwMode="auto">
          <a:xfrm>
            <a:off x="800100" y="4308475"/>
            <a:ext cx="8031163" cy="484188"/>
            <a:chOff x="552" y="2737"/>
            <a:chExt cx="5059" cy="305"/>
          </a:xfrm>
        </p:grpSpPr>
        <p:sp>
          <p:nvSpPr>
            <p:cNvPr id="91156" name="Text Box 20"/>
            <p:cNvSpPr txBox="1">
              <a:spLocks noChangeArrowheads="1"/>
            </p:cNvSpPr>
            <p:nvPr/>
          </p:nvSpPr>
          <p:spPr bwMode="auto">
            <a:xfrm>
              <a:off x="3077" y="2744"/>
              <a:ext cx="2534"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Definition of </a:t>
              </a:r>
              <a:br>
                <a:rPr lang="en-US" sz="2400">
                  <a:solidFill>
                    <a:srgbClr val="000000"/>
                  </a:solidFill>
                </a:rPr>
              </a:br>
              <a:r>
                <a:rPr lang="en-US" sz="2400">
                  <a:solidFill>
                    <a:srgbClr val="000000"/>
                  </a:solidFill>
                </a:rPr>
                <a:t>supplementary angles</a:t>
              </a:r>
            </a:p>
          </p:txBody>
        </p:sp>
        <p:sp>
          <p:nvSpPr>
            <p:cNvPr id="91157" name="Text Box 21"/>
            <p:cNvSpPr txBox="1">
              <a:spLocks noChangeArrowheads="1"/>
            </p:cNvSpPr>
            <p:nvPr/>
          </p:nvSpPr>
          <p:spPr bwMode="auto">
            <a:xfrm>
              <a:off x="552" y="2737"/>
              <a:ext cx="232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57200" algn="l"/>
                </a:tabLst>
                <a:defRPr>
                  <a:solidFill>
                    <a:schemeClr val="tx1"/>
                  </a:solidFill>
                  <a:latin typeface="Arial" charset="0"/>
                </a:defRPr>
              </a:lvl1pPr>
              <a:lvl2pPr marL="2057400">
                <a:tabLst>
                  <a:tab pos="457200" algn="l"/>
                </a:tabLst>
                <a:defRPr>
                  <a:solidFill>
                    <a:schemeClr val="tx1"/>
                  </a:solidFill>
                  <a:latin typeface="Arial" charset="0"/>
                </a:defRPr>
              </a:lvl2pPr>
              <a:lvl3pPr marL="2171700">
                <a:tabLst>
                  <a:tab pos="457200" algn="l"/>
                </a:tabLst>
                <a:defRPr>
                  <a:solidFill>
                    <a:schemeClr val="tx1"/>
                  </a:solidFill>
                  <a:latin typeface="Arial" charset="0"/>
                </a:defRPr>
              </a:lvl3pPr>
              <a:lvl4pPr marL="2286000">
                <a:tabLst>
                  <a:tab pos="457200" algn="l"/>
                </a:tabLst>
                <a:defRPr>
                  <a:solidFill>
                    <a:schemeClr val="tx1"/>
                  </a:solidFill>
                  <a:latin typeface="Arial" charset="0"/>
                </a:defRPr>
              </a:lvl4pPr>
              <a:lvl5pPr marL="2400300">
                <a:tabLst>
                  <a:tab pos="457200" algn="l"/>
                </a:tabLst>
                <a:defRPr>
                  <a:solidFill>
                    <a:schemeClr val="tx1"/>
                  </a:solidFill>
                  <a:latin typeface="Arial" charset="0"/>
                </a:defRPr>
              </a:lvl5pPr>
              <a:lvl6pPr marL="2857500" fontAlgn="base">
                <a:spcBef>
                  <a:spcPct val="0"/>
                </a:spcBef>
                <a:spcAft>
                  <a:spcPct val="0"/>
                </a:spcAft>
                <a:tabLst>
                  <a:tab pos="457200" algn="l"/>
                </a:tabLst>
                <a:defRPr>
                  <a:solidFill>
                    <a:schemeClr val="tx1"/>
                  </a:solidFill>
                  <a:latin typeface="Arial" charset="0"/>
                </a:defRPr>
              </a:lvl6pPr>
              <a:lvl7pPr marL="3314700" fontAlgn="base">
                <a:spcBef>
                  <a:spcPct val="0"/>
                </a:spcBef>
                <a:spcAft>
                  <a:spcPct val="0"/>
                </a:spcAft>
                <a:tabLst>
                  <a:tab pos="457200" algn="l"/>
                </a:tabLst>
                <a:defRPr>
                  <a:solidFill>
                    <a:schemeClr val="tx1"/>
                  </a:solidFill>
                  <a:latin typeface="Arial" charset="0"/>
                </a:defRPr>
              </a:lvl7pPr>
              <a:lvl8pPr marL="3771900" fontAlgn="base">
                <a:spcBef>
                  <a:spcPct val="0"/>
                </a:spcBef>
                <a:spcAft>
                  <a:spcPct val="0"/>
                </a:spcAft>
                <a:tabLst>
                  <a:tab pos="457200" algn="l"/>
                </a:tabLst>
                <a:defRPr>
                  <a:solidFill>
                    <a:schemeClr val="tx1"/>
                  </a:solidFill>
                  <a:latin typeface="Arial" charset="0"/>
                </a:defRPr>
              </a:lvl8pPr>
              <a:lvl9pPr marL="4229100" fontAlgn="base">
                <a:spcBef>
                  <a:spcPct val="0"/>
                </a:spcBef>
                <a:spcAft>
                  <a:spcPct val="0"/>
                </a:spcAft>
                <a:tabLst>
                  <a:tab pos="457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	</a:t>
              </a:r>
              <a:r>
                <a:rPr lang="en-US" sz="2400">
                  <a:solidFill>
                    <a:srgbClr val="000000"/>
                  </a:solidFill>
                  <a:ea typeface="Times New Roman" pitchFamily="18" charset="0"/>
                  <a:cs typeface="Arial" charset="0"/>
                  <a:sym typeface="Symbol" pitchFamily="18" charset="2"/>
                </a:rPr>
                <a:t>3 and 1 are 	supplementary.</a:t>
              </a:r>
            </a:p>
          </p:txBody>
        </p:sp>
      </p:grpSp>
    </p:spTree>
    <p:custDataLst>
      <p:tags r:id="rId1"/>
    </p:custDataLst>
    <p:extLst>
      <p:ext uri="{BB962C8B-B14F-4D97-AF65-F5344CB8AC3E}">
        <p14:creationId xmlns:p14="http://schemas.microsoft.com/office/powerpoint/2010/main" val="28024157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wipe(left)">
                                      <p:cBhvr>
                                        <p:cTn id="7" dur="500"/>
                                        <p:tgtEl>
                                          <p:spTgt spid="91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wipe(left)">
                                      <p:cBhvr>
                                        <p:cTn id="12" dur="500"/>
                                        <p:tgtEl>
                                          <p:spTgt spid="91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1152"/>
                                        </p:tgtEl>
                                        <p:attrNameLst>
                                          <p:attrName>style.visibility</p:attrName>
                                        </p:attrNameLst>
                                      </p:cBhvr>
                                      <p:to>
                                        <p:strVal val="visible"/>
                                      </p:to>
                                    </p:set>
                                    <p:animEffect transition="in" filter="wipe(left)">
                                      <p:cBhvr>
                                        <p:cTn id="17" dur="500"/>
                                        <p:tgtEl>
                                          <p:spTgt spid="911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1155"/>
                                        </p:tgtEl>
                                        <p:attrNameLst>
                                          <p:attrName>style.visibility</p:attrName>
                                        </p:attrNameLst>
                                      </p:cBhvr>
                                      <p:to>
                                        <p:strVal val="visible"/>
                                      </p:to>
                                    </p:set>
                                    <p:animEffect transition="in" filter="wipe(left)">
                                      <p:cBhvr>
                                        <p:cTn id="22" dur="500"/>
                                        <p:tgtEl>
                                          <p:spTgt spid="91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1144"/>
                                        </p:tgtEl>
                                        <p:attrNameLst>
                                          <p:attrName>style.visibility</p:attrName>
                                        </p:attrNameLst>
                                      </p:cBhvr>
                                      <p:to>
                                        <p:strVal val="visible"/>
                                      </p:to>
                                    </p:set>
                                    <p:animEffect transition="in" filter="wipe(left)">
                                      <p:cBhvr>
                                        <p:cTn id="27"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PQuestion"/>
          <p:cNvSpPr>
            <a:spLocks noGrp="1" noChangeArrowheads="1"/>
          </p:cNvSpPr>
          <p:nvPr>
            <p:ph type="title"/>
          </p:nvPr>
        </p:nvSpPr>
        <p:spPr/>
        <p:txBody>
          <a:bodyPr/>
          <a:lstStyle/>
          <a:p>
            <a:r>
              <a:rPr lang="en-US"/>
              <a:t>Example 3</a:t>
            </a:r>
          </a:p>
        </p:txBody>
      </p:sp>
      <p:pic>
        <p:nvPicPr>
          <p:cNvPr id="115720" name="Picture 8" descr="Check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5721" name="Picture 9" descr="CheckPoin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15723" name="Picture 11" descr="GEO02-08-03-Y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438" y="2971800"/>
            <a:ext cx="3894137" cy="2940050"/>
          </a:xfrm>
          <a:prstGeom prst="rect">
            <a:avLst/>
          </a:prstGeom>
          <a:noFill/>
          <a:extLst>
            <a:ext uri="{909E8E84-426E-40DD-AFC4-6F175D3DCCD1}">
              <a14:hiddenFill xmlns:a14="http://schemas.microsoft.com/office/drawing/2010/main">
                <a:solidFill>
                  <a:srgbClr val="FFFFFF"/>
                </a:solidFill>
              </a14:hiddenFill>
            </a:ext>
          </a:extLst>
        </p:spPr>
      </p:pic>
      <p:sp>
        <p:nvSpPr>
          <p:cNvPr id="115724" name="TPQuestion"/>
          <p:cNvSpPr>
            <a:spLocks noChangeArrowheads="1"/>
          </p:cNvSpPr>
          <p:nvPr/>
        </p:nvSpPr>
        <p:spPr bwMode="auto">
          <a:xfrm>
            <a:off x="533400" y="1504950"/>
            <a:ext cx="8382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539D"/>
                </a:solidFill>
              </a:rPr>
              <a:t>In the figure, </a:t>
            </a:r>
            <a:r>
              <a:rPr lang="en-US" sz="2400" b="1">
                <a:solidFill>
                  <a:srgbClr val="00539D"/>
                </a:solidFill>
                <a:sym typeface="Symbol" pitchFamily="18" charset="2"/>
              </a:rPr>
              <a:t></a:t>
            </a:r>
            <a:r>
              <a:rPr lang="en-US" sz="2400" b="1" i="1">
                <a:solidFill>
                  <a:srgbClr val="00539D"/>
                </a:solidFill>
                <a:sym typeface="Symbol" pitchFamily="18" charset="2"/>
              </a:rPr>
              <a:t>NYR</a:t>
            </a:r>
            <a:r>
              <a:rPr lang="en-US" sz="2400" b="1">
                <a:solidFill>
                  <a:srgbClr val="00539D"/>
                </a:solidFill>
                <a:sym typeface="Symbol" pitchFamily="18" charset="2"/>
              </a:rPr>
              <a:t> and</a:t>
            </a:r>
            <a:r>
              <a:rPr lang="en-US" sz="2400" b="1" i="1">
                <a:solidFill>
                  <a:srgbClr val="00539D"/>
                </a:solidFill>
                <a:sym typeface="Symbol" pitchFamily="18" charset="2"/>
              </a:rPr>
              <a:t> </a:t>
            </a:r>
            <a:r>
              <a:rPr lang="en-US" sz="2400" b="1">
                <a:solidFill>
                  <a:srgbClr val="00539D"/>
                </a:solidFill>
                <a:sym typeface="Symbol" pitchFamily="18" charset="2"/>
              </a:rPr>
              <a:t></a:t>
            </a:r>
            <a:r>
              <a:rPr lang="en-US" sz="2400" b="1" i="1">
                <a:solidFill>
                  <a:srgbClr val="00539D"/>
                </a:solidFill>
                <a:sym typeface="Symbol" pitchFamily="18" charset="2"/>
              </a:rPr>
              <a:t>RYA</a:t>
            </a:r>
            <a:r>
              <a:rPr lang="en-US" sz="2400" b="1">
                <a:solidFill>
                  <a:srgbClr val="00539D"/>
                </a:solidFill>
                <a:sym typeface="Symbol" pitchFamily="18" charset="2"/>
              </a:rPr>
              <a:t> form a linear pair,</a:t>
            </a:r>
            <a:br>
              <a:rPr lang="en-US" sz="2400" b="1">
                <a:solidFill>
                  <a:srgbClr val="00539D"/>
                </a:solidFill>
                <a:sym typeface="Symbol" pitchFamily="18" charset="2"/>
              </a:rPr>
            </a:br>
            <a:r>
              <a:rPr lang="en-US" sz="2400" b="1">
                <a:solidFill>
                  <a:srgbClr val="00539D"/>
                </a:solidFill>
                <a:sym typeface="Symbol" pitchFamily="18" charset="2"/>
              </a:rPr>
              <a:t></a:t>
            </a:r>
            <a:r>
              <a:rPr lang="en-US" sz="2400" b="1" i="1">
                <a:solidFill>
                  <a:srgbClr val="00539D"/>
                </a:solidFill>
                <a:sym typeface="Symbol" pitchFamily="18" charset="2"/>
              </a:rPr>
              <a:t>AXY</a:t>
            </a:r>
            <a:r>
              <a:rPr lang="en-US" sz="2400" b="1">
                <a:solidFill>
                  <a:srgbClr val="00539D"/>
                </a:solidFill>
                <a:sym typeface="Symbol" pitchFamily="18" charset="2"/>
              </a:rPr>
              <a:t> and </a:t>
            </a:r>
            <a:r>
              <a:rPr lang="en-US" sz="2400" b="1" i="1">
                <a:solidFill>
                  <a:srgbClr val="00539D"/>
                </a:solidFill>
                <a:sym typeface="Symbol" pitchFamily="18" charset="2"/>
              </a:rPr>
              <a:t>AXZ </a:t>
            </a:r>
            <a:r>
              <a:rPr lang="en-US" sz="2400" b="1">
                <a:solidFill>
                  <a:srgbClr val="00539D"/>
                </a:solidFill>
                <a:sym typeface="Symbol" pitchFamily="18" charset="2"/>
              </a:rPr>
              <a:t>form a linear pair, and </a:t>
            </a:r>
            <a:r>
              <a:rPr lang="en-US" sz="2400" b="1" i="1">
                <a:solidFill>
                  <a:srgbClr val="00539D"/>
                </a:solidFill>
                <a:sym typeface="Symbol" pitchFamily="18" charset="2"/>
              </a:rPr>
              <a:t>RYA</a:t>
            </a:r>
            <a:r>
              <a:rPr lang="en-US" sz="2400" b="1">
                <a:solidFill>
                  <a:srgbClr val="00539D"/>
                </a:solidFill>
                <a:sym typeface="Symbol" pitchFamily="18" charset="2"/>
              </a:rPr>
              <a:t> and</a:t>
            </a:r>
            <a:br>
              <a:rPr lang="en-US" sz="2400" b="1">
                <a:solidFill>
                  <a:srgbClr val="00539D"/>
                </a:solidFill>
                <a:sym typeface="Symbol" pitchFamily="18" charset="2"/>
              </a:rPr>
            </a:br>
            <a:r>
              <a:rPr lang="en-US" sz="2400" b="1">
                <a:solidFill>
                  <a:srgbClr val="00539D"/>
                </a:solidFill>
                <a:sym typeface="Symbol" pitchFamily="18" charset="2"/>
              </a:rPr>
              <a:t></a:t>
            </a:r>
            <a:r>
              <a:rPr lang="en-US" sz="2400" b="1" i="1">
                <a:solidFill>
                  <a:srgbClr val="00539D"/>
                </a:solidFill>
                <a:sym typeface="Symbol" pitchFamily="18" charset="2"/>
              </a:rPr>
              <a:t>AXZ </a:t>
            </a:r>
            <a:r>
              <a:rPr lang="en-US" sz="2400" b="1">
                <a:solidFill>
                  <a:srgbClr val="00539D"/>
                </a:solidFill>
                <a:sym typeface="Symbol" pitchFamily="18" charset="2"/>
              </a:rPr>
              <a:t>are congruent. Prove that </a:t>
            </a:r>
            <a:r>
              <a:rPr lang="en-US" sz="2400" b="1" i="1">
                <a:solidFill>
                  <a:srgbClr val="00539D"/>
                </a:solidFill>
                <a:sym typeface="Symbol" pitchFamily="18" charset="2"/>
              </a:rPr>
              <a:t>NYR</a:t>
            </a:r>
            <a:r>
              <a:rPr lang="en-US" sz="2400" b="1">
                <a:solidFill>
                  <a:srgbClr val="00539D"/>
                </a:solidFill>
                <a:sym typeface="Symbol" pitchFamily="18" charset="2"/>
              </a:rPr>
              <a:t> and </a:t>
            </a:r>
            <a:r>
              <a:rPr lang="en-US" sz="2400" b="1" i="1">
                <a:solidFill>
                  <a:srgbClr val="00539D"/>
                </a:solidFill>
                <a:sym typeface="Symbol" pitchFamily="18" charset="2"/>
              </a:rPr>
              <a:t>AXY </a:t>
            </a:r>
            <a:br>
              <a:rPr lang="en-US" sz="2400" b="1" i="1">
                <a:solidFill>
                  <a:srgbClr val="00539D"/>
                </a:solidFill>
                <a:sym typeface="Symbol" pitchFamily="18" charset="2"/>
              </a:rPr>
            </a:br>
            <a:r>
              <a:rPr lang="en-US" sz="2400" b="1">
                <a:solidFill>
                  <a:srgbClr val="00539D"/>
                </a:solidFill>
                <a:sym typeface="Symbol" pitchFamily="18" charset="2"/>
              </a:rPr>
              <a:t>are congruent.</a:t>
            </a:r>
          </a:p>
        </p:txBody>
      </p:sp>
    </p:spTree>
    <p:custDataLst>
      <p:tags r:id="rId1"/>
    </p:custDataLst>
    <p:extLst>
      <p:ext uri="{BB962C8B-B14F-4D97-AF65-F5344CB8AC3E}">
        <p14:creationId xmlns:p14="http://schemas.microsoft.com/office/powerpoint/2010/main" val="2666720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20"/>
                                        </p:tgtEl>
                                        <p:attrNameLst>
                                          <p:attrName>style.visibility</p:attrName>
                                        </p:attrNameLst>
                                      </p:cBhvr>
                                      <p:to>
                                        <p:strVal val="visible"/>
                                      </p:to>
                                    </p:set>
                                    <p:animEffect transition="in" filter="wipe(left)">
                                      <p:cBhvr>
                                        <p:cTn id="7" dur="500"/>
                                        <p:tgtEl>
                                          <p:spTgt spid="1157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5721"/>
                                        </p:tgtEl>
                                        <p:attrNameLst>
                                          <p:attrName>style.visibility</p:attrName>
                                        </p:attrNameLst>
                                      </p:cBhvr>
                                      <p:to>
                                        <p:strVal val="visible"/>
                                      </p:to>
                                    </p:set>
                                    <p:animEffect transition="in" filter="dissolve">
                                      <p:cBhvr>
                                        <p:cTn id="11" dur="500"/>
                                        <p:tgtEl>
                                          <p:spTgt spid="11572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5724"/>
                                        </p:tgtEl>
                                        <p:attrNameLst>
                                          <p:attrName>style.visibility</p:attrName>
                                        </p:attrNameLst>
                                      </p:cBhvr>
                                      <p:to>
                                        <p:strVal val="visible"/>
                                      </p:to>
                                    </p:set>
                                    <p:animEffect transition="in" filter="wipe(left)">
                                      <p:cBhvr>
                                        <p:cTn id="15" dur="500"/>
                                        <p:tgtEl>
                                          <p:spTgt spid="115724"/>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5723"/>
                                        </p:tgtEl>
                                        <p:attrNameLst>
                                          <p:attrName>style.visibility</p:attrName>
                                        </p:attrNameLst>
                                      </p:cBhvr>
                                      <p:to>
                                        <p:strVal val="visible"/>
                                      </p:to>
                                    </p:set>
                                    <p:animEffect transition="in" filter="wipe(up)">
                                      <p:cBhvr>
                                        <p:cTn id="19" dur="500"/>
                                        <p:tgtEl>
                                          <p:spTgt spid="115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PQuestion"/>
          <p:cNvSpPr>
            <a:spLocks noGrp="1" noChangeArrowheads="1"/>
          </p:cNvSpPr>
          <p:nvPr>
            <p:ph type="title"/>
          </p:nvPr>
        </p:nvSpPr>
        <p:spPr/>
        <p:txBody>
          <a:bodyPr/>
          <a:lstStyle/>
          <a:p>
            <a:r>
              <a:rPr lang="en-US"/>
              <a:t>Example 3</a:t>
            </a:r>
          </a:p>
        </p:txBody>
      </p:sp>
      <p:pic>
        <p:nvPicPr>
          <p:cNvPr id="156675" name="Picture 3" descr="Check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6676" name="Picture 4" descr="CheckPoin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56681" name="Rectangle 9"/>
          <p:cNvSpPr>
            <a:spLocks noChangeArrowheads="1"/>
          </p:cNvSpPr>
          <p:nvPr/>
        </p:nvSpPr>
        <p:spPr bwMode="auto">
          <a:xfrm>
            <a:off x="762000" y="1514475"/>
            <a:ext cx="7705725"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371600" indent="-1371600" fontAlgn="base">
              <a:lnSpc>
                <a:spcPct val="90000"/>
              </a:lnSpc>
              <a:spcBef>
                <a:spcPct val="20000"/>
              </a:spcBef>
              <a:spcAft>
                <a:spcPct val="20000"/>
              </a:spcAft>
              <a:buClr>
                <a:srgbClr val="FFFFFF"/>
              </a:buClr>
            </a:pPr>
            <a:r>
              <a:rPr lang="en-US" sz="2400" b="1">
                <a:solidFill>
                  <a:srgbClr val="00539D"/>
                </a:solidFill>
              </a:rPr>
              <a:t>Which choice correctly completes the proof?</a:t>
            </a:r>
          </a:p>
          <a:p>
            <a:pPr marL="1371600" indent="-1371600" fontAlgn="base">
              <a:lnSpc>
                <a:spcPct val="90000"/>
              </a:lnSpc>
              <a:spcBef>
                <a:spcPct val="20000"/>
              </a:spcBef>
              <a:spcAft>
                <a:spcPct val="20000"/>
              </a:spcAft>
              <a:buClr>
                <a:srgbClr val="FFFFFF"/>
              </a:buClr>
            </a:pPr>
            <a:r>
              <a:rPr lang="en-US" sz="2400" b="1">
                <a:solidFill>
                  <a:srgbClr val="00539D"/>
                </a:solidFill>
              </a:rPr>
              <a:t>Proof:</a:t>
            </a:r>
            <a:endParaRPr lang="en-US" sz="2400">
              <a:solidFill>
                <a:srgbClr val="00539D"/>
              </a:solidFill>
            </a:endParaRPr>
          </a:p>
        </p:txBody>
      </p:sp>
      <p:grpSp>
        <p:nvGrpSpPr>
          <p:cNvPr id="156716" name="Group 44"/>
          <p:cNvGrpSpPr>
            <a:grpSpLocks/>
          </p:cNvGrpSpPr>
          <p:nvPr/>
        </p:nvGrpSpPr>
        <p:grpSpPr bwMode="auto">
          <a:xfrm>
            <a:off x="762000" y="2311400"/>
            <a:ext cx="8148638" cy="3860800"/>
            <a:chOff x="480" y="1456"/>
            <a:chExt cx="5133" cy="2432"/>
          </a:xfrm>
        </p:grpSpPr>
        <p:sp>
          <p:nvSpPr>
            <p:cNvPr id="156682" name="Text Box 10"/>
            <p:cNvSpPr txBox="1">
              <a:spLocks noChangeArrowheads="1"/>
            </p:cNvSpPr>
            <p:nvPr/>
          </p:nvSpPr>
          <p:spPr bwMode="auto">
            <a:xfrm>
              <a:off x="483" y="1472"/>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0" algn="l"/>
                </a:tabLst>
                <a:defRPr>
                  <a:solidFill>
                    <a:schemeClr val="tx1"/>
                  </a:solidFill>
                  <a:latin typeface="Arial" charset="0"/>
                </a:defRPr>
              </a:lvl1pPr>
              <a:lvl2pPr>
                <a:tabLst>
                  <a:tab pos="5143500" algn="l"/>
                </a:tabLst>
                <a:defRPr>
                  <a:solidFill>
                    <a:schemeClr val="tx1"/>
                  </a:solidFill>
                  <a:latin typeface="Arial" charset="0"/>
                </a:defRPr>
              </a:lvl2pPr>
              <a:lvl3pPr>
                <a:tabLst>
                  <a:tab pos="5143500" algn="l"/>
                </a:tabLst>
                <a:defRPr>
                  <a:solidFill>
                    <a:schemeClr val="tx1"/>
                  </a:solidFill>
                  <a:latin typeface="Arial" charset="0"/>
                </a:defRPr>
              </a:lvl3pPr>
              <a:lvl4pPr>
                <a:tabLst>
                  <a:tab pos="5143500" algn="l"/>
                </a:tabLst>
                <a:defRPr>
                  <a:solidFill>
                    <a:schemeClr val="tx1"/>
                  </a:solidFill>
                  <a:latin typeface="Arial" charset="0"/>
                </a:defRPr>
              </a:lvl4pPr>
              <a:lvl5pPr>
                <a:tabLst>
                  <a:tab pos="5143500" algn="l"/>
                </a:tabLst>
                <a:defRPr>
                  <a:solidFill>
                    <a:schemeClr val="tx1"/>
                  </a:solidFill>
                  <a:latin typeface="Arial" charset="0"/>
                </a:defRPr>
              </a:lvl5pPr>
              <a:lvl6pPr fontAlgn="base">
                <a:spcBef>
                  <a:spcPct val="0"/>
                </a:spcBef>
                <a:spcAft>
                  <a:spcPct val="0"/>
                </a:spcAft>
                <a:tabLst>
                  <a:tab pos="5143500" algn="l"/>
                </a:tabLst>
                <a:defRPr>
                  <a:solidFill>
                    <a:schemeClr val="tx1"/>
                  </a:solidFill>
                  <a:latin typeface="Arial" charset="0"/>
                </a:defRPr>
              </a:lvl6pPr>
              <a:lvl7pPr fontAlgn="base">
                <a:spcBef>
                  <a:spcPct val="0"/>
                </a:spcBef>
                <a:spcAft>
                  <a:spcPct val="0"/>
                </a:spcAft>
                <a:tabLst>
                  <a:tab pos="5143500" algn="l"/>
                </a:tabLst>
                <a:defRPr>
                  <a:solidFill>
                    <a:schemeClr val="tx1"/>
                  </a:solidFill>
                  <a:latin typeface="Arial" charset="0"/>
                </a:defRPr>
              </a:lvl7pPr>
              <a:lvl8pPr fontAlgn="base">
                <a:spcBef>
                  <a:spcPct val="0"/>
                </a:spcBef>
                <a:spcAft>
                  <a:spcPct val="0"/>
                </a:spcAft>
                <a:tabLst>
                  <a:tab pos="5143500" algn="l"/>
                </a:tabLst>
                <a:defRPr>
                  <a:solidFill>
                    <a:schemeClr val="tx1"/>
                  </a:solidFill>
                  <a:latin typeface="Arial" charset="0"/>
                </a:defRPr>
              </a:lvl8pPr>
              <a:lvl9pPr fontAlgn="base">
                <a:spcBef>
                  <a:spcPct val="0"/>
                </a:spcBef>
                <a:spcAft>
                  <a:spcPct val="0"/>
                </a:spcAft>
                <a:tabLst>
                  <a:tab pos="51435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156683" name="Line 11"/>
            <p:cNvSpPr>
              <a:spLocks noChangeShapeType="1"/>
            </p:cNvSpPr>
            <p:nvPr/>
          </p:nvSpPr>
          <p:spPr bwMode="auto">
            <a:xfrm>
              <a:off x="535" y="1756"/>
              <a:ext cx="4955"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156684" name="Line 12"/>
            <p:cNvSpPr>
              <a:spLocks noChangeShapeType="1"/>
            </p:cNvSpPr>
            <p:nvPr/>
          </p:nvSpPr>
          <p:spPr bwMode="auto">
            <a:xfrm>
              <a:off x="3600" y="1456"/>
              <a:ext cx="0" cy="2432"/>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156686" name="Text Box 14"/>
            <p:cNvSpPr txBox="1">
              <a:spLocks noChangeArrowheads="1"/>
            </p:cNvSpPr>
            <p:nvPr/>
          </p:nvSpPr>
          <p:spPr bwMode="auto">
            <a:xfrm>
              <a:off x="3660" y="1838"/>
              <a:ext cx="1498"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43100" indent="-19431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sp>
          <p:nvSpPr>
            <p:cNvPr id="156688" name="Text Box 16"/>
            <p:cNvSpPr txBox="1">
              <a:spLocks noChangeArrowheads="1"/>
            </p:cNvSpPr>
            <p:nvPr/>
          </p:nvSpPr>
          <p:spPr bwMode="auto">
            <a:xfrm>
              <a:off x="480" y="1824"/>
              <a:ext cx="3024"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1. </a:t>
              </a:r>
              <a:r>
                <a:rPr lang="en-US" sz="2400">
                  <a:solidFill>
                    <a:srgbClr val="000000"/>
                  </a:solidFill>
                  <a:ea typeface="Times New Roman" pitchFamily="18" charset="0"/>
                  <a:cs typeface="Arial" charset="0"/>
                  <a:sym typeface="Symbol" pitchFamily="18" charset="2"/>
                </a:rPr>
                <a:t></a:t>
              </a:r>
              <a:r>
                <a:rPr lang="en-US" sz="2400" i="1">
                  <a:solidFill>
                    <a:srgbClr val="000000"/>
                  </a:solidFill>
                  <a:ea typeface="Times New Roman" pitchFamily="18" charset="0"/>
                  <a:cs typeface="Arial" charset="0"/>
                  <a:sym typeface="Symbol" pitchFamily="18" charset="2"/>
                </a:rPr>
                <a:t>NYR</a:t>
              </a:r>
              <a:r>
                <a:rPr lang="en-US" sz="2400">
                  <a:solidFill>
                    <a:srgbClr val="000000"/>
                  </a:solidFill>
                  <a:ea typeface="Times New Roman" pitchFamily="18" charset="0"/>
                  <a:cs typeface="Arial" charset="0"/>
                  <a:sym typeface="Symbol" pitchFamily="18" charset="2"/>
                </a:rPr>
                <a:t> and </a:t>
              </a:r>
              <a:r>
                <a:rPr lang="en-US" sz="2400" i="1">
                  <a:solidFill>
                    <a:srgbClr val="000000"/>
                  </a:solidFill>
                  <a:ea typeface="Times New Roman" pitchFamily="18" charset="0"/>
                  <a:cs typeface="Arial" charset="0"/>
                  <a:sym typeface="Symbol" pitchFamily="18" charset="2"/>
                </a:rPr>
                <a:t>RYA</a:t>
              </a:r>
              <a:r>
                <a:rPr lang="en-US" sz="2400">
                  <a:solidFill>
                    <a:srgbClr val="000000"/>
                  </a:solidFill>
                  <a:ea typeface="Times New Roman" pitchFamily="18" charset="0"/>
                  <a:cs typeface="Arial" charset="0"/>
                  <a:sym typeface="Symbol" pitchFamily="18" charset="2"/>
                </a:rPr>
                <a:t>, </a:t>
              </a:r>
              <a:r>
                <a:rPr lang="en-US" sz="2400" i="1">
                  <a:solidFill>
                    <a:srgbClr val="000000"/>
                  </a:solidFill>
                  <a:ea typeface="Times New Roman" pitchFamily="18" charset="0"/>
                  <a:cs typeface="Arial" charset="0"/>
                  <a:sym typeface="Symbol" pitchFamily="18" charset="2"/>
                </a:rPr>
                <a:t>AXY</a:t>
              </a:r>
              <a:r>
                <a:rPr lang="en-US" sz="2400">
                  <a:solidFill>
                    <a:srgbClr val="000000"/>
                  </a:solidFill>
                  <a:ea typeface="Times New Roman" pitchFamily="18" charset="0"/>
                  <a:cs typeface="Arial" charset="0"/>
                  <a:sym typeface="Symbol" pitchFamily="18" charset="2"/>
                </a:rPr>
                <a:t> and </a:t>
              </a:r>
              <a:r>
                <a:rPr lang="en-US" sz="2400" i="1">
                  <a:solidFill>
                    <a:srgbClr val="000000"/>
                  </a:solidFill>
                  <a:ea typeface="Times New Roman" pitchFamily="18" charset="0"/>
                  <a:cs typeface="Arial" charset="0"/>
                  <a:sym typeface="Symbol" pitchFamily="18" charset="2"/>
                </a:rPr>
                <a:t>AXZ </a:t>
              </a:r>
              <a:r>
                <a:rPr lang="en-US" sz="2400">
                  <a:solidFill>
                    <a:srgbClr val="000000"/>
                  </a:solidFill>
                  <a:ea typeface="Times New Roman" pitchFamily="18" charset="0"/>
                  <a:cs typeface="Arial" charset="0"/>
                  <a:sym typeface="Symbol" pitchFamily="18" charset="2"/>
                </a:rPr>
                <a:t>form linear pairs.</a:t>
              </a:r>
              <a:endParaRPr lang="en-US" sz="2400" i="1">
                <a:solidFill>
                  <a:srgbClr val="000000"/>
                </a:solidFill>
                <a:ea typeface="Times New Roman" pitchFamily="18" charset="0"/>
                <a:cs typeface="Arial" charset="0"/>
                <a:sym typeface="Symbol" pitchFamily="18" charset="2"/>
              </a:endParaRPr>
            </a:p>
          </p:txBody>
        </p:sp>
        <p:sp>
          <p:nvSpPr>
            <p:cNvPr id="156694" name="Text Box 22"/>
            <p:cNvSpPr txBox="1">
              <a:spLocks noChangeArrowheads="1"/>
            </p:cNvSpPr>
            <p:nvPr/>
          </p:nvSpPr>
          <p:spPr bwMode="auto">
            <a:xfrm>
              <a:off x="3660" y="2340"/>
              <a:ext cx="1953"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If two </a:t>
              </a:r>
              <a:r>
                <a:rPr lang="en-US" sz="2400">
                  <a:solidFill>
                    <a:srgbClr val="000000"/>
                  </a:solidFill>
                  <a:sym typeface="Symbol" pitchFamily="18" charset="2"/>
                </a:rPr>
                <a:t>s </a:t>
              </a:r>
              <a:r>
                <a:rPr lang="en-US" sz="2400">
                  <a:solidFill>
                    <a:srgbClr val="000000"/>
                  </a:solidFill>
                </a:rPr>
                <a:t>form a linear pair, then they</a:t>
              </a:r>
              <a:r>
                <a:rPr lang="en-US" sz="2000">
                  <a:solidFill>
                    <a:srgbClr val="000000"/>
                  </a:solidFill>
                </a:rPr>
                <a:t> </a:t>
              </a:r>
              <a:r>
                <a:rPr lang="en-US" sz="2400">
                  <a:solidFill>
                    <a:srgbClr val="000000"/>
                  </a:solidFill>
                </a:rPr>
                <a:t>are</a:t>
              </a:r>
              <a:r>
                <a:rPr lang="en-US" sz="2000">
                  <a:solidFill>
                    <a:srgbClr val="000000"/>
                  </a:solidFill>
                </a:rPr>
                <a:t> </a:t>
              </a:r>
              <a:r>
                <a:rPr lang="en-US" sz="2400">
                  <a:solidFill>
                    <a:srgbClr val="000000"/>
                  </a:solidFill>
                </a:rPr>
                <a:t>suppl.</a:t>
              </a:r>
              <a:r>
                <a:rPr lang="en-US" sz="2000">
                  <a:solidFill>
                    <a:srgbClr val="000000"/>
                  </a:solidFill>
                </a:rPr>
                <a:t> </a:t>
              </a:r>
              <a:r>
                <a:rPr lang="en-US" sz="2400">
                  <a:solidFill>
                    <a:srgbClr val="000000"/>
                  </a:solidFill>
                  <a:sym typeface="Symbol" pitchFamily="18" charset="2"/>
                </a:rPr>
                <a:t>s.</a:t>
              </a:r>
            </a:p>
          </p:txBody>
        </p:sp>
        <p:sp>
          <p:nvSpPr>
            <p:cNvPr id="156697" name="Text Box 25"/>
            <p:cNvSpPr txBox="1">
              <a:spLocks noChangeArrowheads="1"/>
            </p:cNvSpPr>
            <p:nvPr/>
          </p:nvSpPr>
          <p:spPr bwMode="auto">
            <a:xfrm>
              <a:off x="480" y="2326"/>
              <a:ext cx="307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0838" indent="-350838">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2. 	</a:t>
              </a:r>
              <a:r>
                <a:rPr lang="en-US" sz="2400">
                  <a:solidFill>
                    <a:srgbClr val="000000"/>
                  </a:solidFill>
                  <a:ea typeface="Times New Roman" pitchFamily="18" charset="0"/>
                  <a:cs typeface="Arial" charset="0"/>
                  <a:sym typeface="Symbol" pitchFamily="18" charset="2"/>
                </a:rPr>
                <a:t></a:t>
              </a:r>
              <a:r>
                <a:rPr lang="en-US" sz="2400" i="1">
                  <a:solidFill>
                    <a:srgbClr val="000000"/>
                  </a:solidFill>
                  <a:ea typeface="Times New Roman" pitchFamily="18" charset="0"/>
                  <a:cs typeface="Arial" charset="0"/>
                  <a:sym typeface="Symbol" pitchFamily="18" charset="2"/>
                </a:rPr>
                <a:t>NYR</a:t>
              </a:r>
              <a:r>
                <a:rPr lang="en-US" sz="2400">
                  <a:solidFill>
                    <a:srgbClr val="000000"/>
                  </a:solidFill>
                  <a:ea typeface="Times New Roman" pitchFamily="18" charset="0"/>
                  <a:cs typeface="Arial" charset="0"/>
                  <a:sym typeface="Symbol" pitchFamily="18" charset="2"/>
                </a:rPr>
                <a:t> and </a:t>
              </a:r>
              <a:r>
                <a:rPr lang="en-US" sz="2400" i="1">
                  <a:solidFill>
                    <a:srgbClr val="000000"/>
                  </a:solidFill>
                  <a:ea typeface="Times New Roman" pitchFamily="18" charset="0"/>
                  <a:cs typeface="Arial" charset="0"/>
                  <a:sym typeface="Symbol" pitchFamily="18" charset="2"/>
                </a:rPr>
                <a:t>RYA</a:t>
              </a:r>
              <a:r>
                <a:rPr lang="en-US" sz="2400">
                  <a:solidFill>
                    <a:srgbClr val="000000"/>
                  </a:solidFill>
                  <a:ea typeface="Times New Roman" pitchFamily="18" charset="0"/>
                  <a:cs typeface="Arial" charset="0"/>
                  <a:sym typeface="Symbol" pitchFamily="18" charset="2"/>
                </a:rPr>
                <a:t> are supplementary. </a:t>
              </a:r>
              <a:r>
                <a:rPr lang="en-US" sz="2400" i="1">
                  <a:solidFill>
                    <a:srgbClr val="000000"/>
                  </a:solidFill>
                  <a:ea typeface="Times New Roman" pitchFamily="18" charset="0"/>
                  <a:cs typeface="Arial" charset="0"/>
                  <a:sym typeface="Symbol" pitchFamily="18" charset="2"/>
                </a:rPr>
                <a:t>AXY</a:t>
              </a:r>
              <a:r>
                <a:rPr lang="en-US" sz="2400">
                  <a:solidFill>
                    <a:srgbClr val="000000"/>
                  </a:solidFill>
                  <a:ea typeface="Times New Roman" pitchFamily="18" charset="0"/>
                  <a:cs typeface="Arial" charset="0"/>
                  <a:sym typeface="Symbol" pitchFamily="18" charset="2"/>
                </a:rPr>
                <a:t> and </a:t>
              </a:r>
              <a:r>
                <a:rPr lang="en-US" sz="2400" i="1">
                  <a:solidFill>
                    <a:srgbClr val="000000"/>
                  </a:solidFill>
                  <a:ea typeface="Times New Roman" pitchFamily="18" charset="0"/>
                  <a:cs typeface="Arial" charset="0"/>
                  <a:sym typeface="Symbol" pitchFamily="18" charset="2"/>
                </a:rPr>
                <a:t>AXZ </a:t>
              </a:r>
              <a:r>
                <a:rPr lang="en-US" sz="2400">
                  <a:solidFill>
                    <a:srgbClr val="000000"/>
                  </a:solidFill>
                  <a:ea typeface="Times New Roman" pitchFamily="18" charset="0"/>
                  <a:cs typeface="Arial" charset="0"/>
                  <a:sym typeface="Symbol" pitchFamily="18" charset="2"/>
                </a:rPr>
                <a:t>are supplementary.</a:t>
              </a:r>
              <a:r>
                <a:rPr lang="en-US" sz="2300">
                  <a:solidFill>
                    <a:srgbClr val="00539D"/>
                  </a:solidFill>
                </a:rPr>
                <a:t> </a:t>
              </a:r>
            </a:p>
          </p:txBody>
        </p:sp>
        <p:sp>
          <p:nvSpPr>
            <p:cNvPr id="156702" name="Text Box 30"/>
            <p:cNvSpPr txBox="1">
              <a:spLocks noChangeArrowheads="1"/>
            </p:cNvSpPr>
            <p:nvPr/>
          </p:nvSpPr>
          <p:spPr bwMode="auto">
            <a:xfrm>
              <a:off x="3660" y="3092"/>
              <a:ext cx="1791"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Given</a:t>
              </a:r>
            </a:p>
          </p:txBody>
        </p:sp>
        <p:sp>
          <p:nvSpPr>
            <p:cNvPr id="156704" name="Text Box 32"/>
            <p:cNvSpPr txBox="1">
              <a:spLocks noChangeArrowheads="1"/>
            </p:cNvSpPr>
            <p:nvPr/>
          </p:nvSpPr>
          <p:spPr bwMode="auto">
            <a:xfrm>
              <a:off x="480" y="3102"/>
              <a:ext cx="2400"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2057400">
                <a:defRPr>
                  <a:solidFill>
                    <a:schemeClr val="tx1"/>
                  </a:solidFill>
                  <a:latin typeface="Arial" charset="0"/>
                </a:defRPr>
              </a:lvl2pPr>
              <a:lvl3pPr marL="2171700">
                <a:defRPr>
                  <a:solidFill>
                    <a:schemeClr val="tx1"/>
                  </a:solidFill>
                  <a:latin typeface="Arial" charset="0"/>
                </a:defRPr>
              </a:lvl3pPr>
              <a:lvl4pPr marL="2286000">
                <a:defRPr>
                  <a:solidFill>
                    <a:schemeClr val="tx1"/>
                  </a:solidFill>
                  <a:latin typeface="Arial" charset="0"/>
                </a:defRPr>
              </a:lvl4pPr>
              <a:lvl5pPr marL="2400300">
                <a:defRPr>
                  <a:solidFill>
                    <a:schemeClr val="tx1"/>
                  </a:solidFill>
                  <a:latin typeface="Arial" charset="0"/>
                </a:defRPr>
              </a:lvl5pPr>
              <a:lvl6pPr marL="2857500" fontAlgn="base">
                <a:spcBef>
                  <a:spcPct val="0"/>
                </a:spcBef>
                <a:spcAft>
                  <a:spcPct val="0"/>
                </a:spcAft>
                <a:defRPr>
                  <a:solidFill>
                    <a:schemeClr val="tx1"/>
                  </a:solidFill>
                  <a:latin typeface="Arial" charset="0"/>
                </a:defRPr>
              </a:lvl6pPr>
              <a:lvl7pPr marL="3314700" fontAlgn="base">
                <a:spcBef>
                  <a:spcPct val="0"/>
                </a:spcBef>
                <a:spcAft>
                  <a:spcPct val="0"/>
                </a:spcAft>
                <a:defRPr>
                  <a:solidFill>
                    <a:schemeClr val="tx1"/>
                  </a:solidFill>
                  <a:latin typeface="Arial" charset="0"/>
                </a:defRPr>
              </a:lvl7pPr>
              <a:lvl8pPr marL="3771900" fontAlgn="base">
                <a:spcBef>
                  <a:spcPct val="0"/>
                </a:spcBef>
                <a:spcAft>
                  <a:spcPct val="0"/>
                </a:spcAft>
                <a:defRPr>
                  <a:solidFill>
                    <a:schemeClr val="tx1"/>
                  </a:solidFill>
                  <a:latin typeface="Arial" charset="0"/>
                </a:defRPr>
              </a:lvl8pPr>
              <a:lvl9pPr marL="42291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	</a:t>
              </a:r>
              <a:r>
                <a:rPr lang="en-US" sz="2400">
                  <a:solidFill>
                    <a:srgbClr val="000000"/>
                  </a:solidFill>
                  <a:ea typeface="Times New Roman" pitchFamily="18" charset="0"/>
                  <a:cs typeface="Arial" charset="0"/>
                  <a:sym typeface="Symbol" pitchFamily="18" charset="2"/>
                </a:rPr>
                <a:t></a:t>
              </a:r>
              <a:r>
                <a:rPr lang="en-US" sz="2400" i="1">
                  <a:solidFill>
                    <a:srgbClr val="000000"/>
                  </a:solidFill>
                  <a:ea typeface="Times New Roman" pitchFamily="18" charset="0"/>
                  <a:cs typeface="Arial" charset="0"/>
                  <a:sym typeface="Symbol" pitchFamily="18" charset="2"/>
                </a:rPr>
                <a:t>RYA</a:t>
              </a:r>
              <a:r>
                <a:rPr lang="en-US" sz="2400">
                  <a:solidFill>
                    <a:srgbClr val="000000"/>
                  </a:solidFill>
                  <a:ea typeface="Times New Roman" pitchFamily="18" charset="0"/>
                  <a:cs typeface="Arial" charset="0"/>
                  <a:sym typeface="Symbol" pitchFamily="18" charset="2"/>
                </a:rPr>
                <a:t>  </a:t>
              </a:r>
              <a:r>
                <a:rPr lang="en-US" sz="2400" i="1">
                  <a:solidFill>
                    <a:srgbClr val="000000"/>
                  </a:solidFill>
                  <a:ea typeface="Times New Roman" pitchFamily="18" charset="0"/>
                  <a:cs typeface="Arial" charset="0"/>
                  <a:sym typeface="Symbol" pitchFamily="18" charset="2"/>
                </a:rPr>
                <a:t>AXZ</a:t>
              </a:r>
              <a:endParaRPr lang="en-US" sz="2400">
                <a:solidFill>
                  <a:srgbClr val="00539D"/>
                </a:solidFill>
              </a:endParaRPr>
            </a:p>
          </p:txBody>
        </p:sp>
        <p:sp>
          <p:nvSpPr>
            <p:cNvPr id="156708" name="Text Box 36"/>
            <p:cNvSpPr txBox="1">
              <a:spLocks noChangeArrowheads="1"/>
            </p:cNvSpPr>
            <p:nvPr/>
          </p:nvSpPr>
          <p:spPr bwMode="auto">
            <a:xfrm>
              <a:off x="480" y="3396"/>
              <a:ext cx="1776" cy="2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53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50000"/>
                </a:spcBef>
                <a:spcAft>
                  <a:spcPct val="20000"/>
                </a:spcAft>
              </a:pPr>
              <a:r>
                <a:rPr lang="en-US" sz="2400">
                  <a:solidFill>
                    <a:srgbClr val="00539D"/>
                  </a:solidFill>
                  <a:ea typeface="Times New Roman" pitchFamily="18" charset="0"/>
                  <a:cs typeface="Arial" charset="0"/>
                </a:rPr>
                <a:t>4.</a:t>
              </a:r>
              <a:r>
                <a:rPr lang="en-US" sz="2400">
                  <a:solidFill>
                    <a:srgbClr val="000000"/>
                  </a:solidFill>
                  <a:ea typeface="Times New Roman" pitchFamily="18" charset="0"/>
                  <a:cs typeface="Arial" charset="0"/>
                </a:rPr>
                <a:t>	</a:t>
              </a:r>
              <a:r>
                <a:rPr lang="en-US" sz="2400">
                  <a:solidFill>
                    <a:srgbClr val="000000"/>
                  </a:solidFill>
                  <a:ea typeface="Times New Roman" pitchFamily="18" charset="0"/>
                  <a:cs typeface="Arial" charset="0"/>
                  <a:sym typeface="Symbol" pitchFamily="18" charset="2"/>
                </a:rPr>
                <a:t></a:t>
              </a:r>
              <a:r>
                <a:rPr lang="en-US" sz="2400" i="1">
                  <a:solidFill>
                    <a:srgbClr val="000000"/>
                  </a:solidFill>
                  <a:ea typeface="Times New Roman" pitchFamily="18" charset="0"/>
                  <a:cs typeface="Arial" charset="0"/>
                  <a:sym typeface="Symbol" pitchFamily="18" charset="2"/>
                </a:rPr>
                <a:t>NYR</a:t>
              </a:r>
              <a:r>
                <a:rPr lang="en-US" sz="2400">
                  <a:solidFill>
                    <a:srgbClr val="000000"/>
                  </a:solidFill>
                  <a:ea typeface="Times New Roman" pitchFamily="18" charset="0"/>
                  <a:cs typeface="Arial" charset="0"/>
                  <a:sym typeface="Symbol" pitchFamily="18" charset="2"/>
                </a:rPr>
                <a:t>  </a:t>
              </a:r>
              <a:r>
                <a:rPr lang="en-US" sz="2400" i="1">
                  <a:solidFill>
                    <a:srgbClr val="000000"/>
                  </a:solidFill>
                  <a:ea typeface="Times New Roman" pitchFamily="18" charset="0"/>
                  <a:cs typeface="Arial" charset="0"/>
                  <a:sym typeface="Symbol" pitchFamily="18" charset="2"/>
                </a:rPr>
                <a:t>AXY </a:t>
              </a:r>
              <a:endParaRPr lang="en-US" sz="2400">
                <a:solidFill>
                  <a:srgbClr val="000000"/>
                </a:solidFill>
                <a:ea typeface="Times New Roman" pitchFamily="18" charset="0"/>
                <a:cs typeface="Arial" charset="0"/>
                <a:sym typeface="Symbol" pitchFamily="18" charset="2"/>
              </a:endParaRPr>
            </a:p>
          </p:txBody>
        </p:sp>
        <p:sp>
          <p:nvSpPr>
            <p:cNvPr id="156709" name="Text Box 37"/>
            <p:cNvSpPr txBox="1">
              <a:spLocks noChangeArrowheads="1"/>
            </p:cNvSpPr>
            <p:nvPr/>
          </p:nvSpPr>
          <p:spPr bwMode="auto">
            <a:xfrm>
              <a:off x="3660" y="3384"/>
              <a:ext cx="1617"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r>
                <a:rPr lang="en-US" sz="2400">
                  <a:solidFill>
                    <a:srgbClr val="000000"/>
                  </a:solidFill>
                </a:rPr>
                <a:t>____________ </a:t>
              </a:r>
            </a:p>
          </p:txBody>
        </p:sp>
        <p:sp>
          <p:nvSpPr>
            <p:cNvPr id="156710" name="Text Box 38"/>
            <p:cNvSpPr txBox="1">
              <a:spLocks noChangeArrowheads="1"/>
            </p:cNvSpPr>
            <p:nvPr/>
          </p:nvSpPr>
          <p:spPr bwMode="auto">
            <a:xfrm>
              <a:off x="4395" y="3383"/>
              <a:ext cx="234" cy="25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pPr>
              <a:r>
                <a:rPr lang="en-US" sz="2300">
                  <a:solidFill>
                    <a:srgbClr val="000000"/>
                  </a:solidFill>
                  <a:ea typeface="Times New Roman" pitchFamily="18" charset="0"/>
                  <a:cs typeface="Arial" charset="0"/>
                </a:rPr>
                <a:t>?</a:t>
              </a:r>
            </a:p>
          </p:txBody>
        </p:sp>
      </p:grpSp>
    </p:spTree>
    <p:custDataLst>
      <p:tags r:id="rId1"/>
    </p:custDataLst>
    <p:extLst>
      <p:ext uri="{BB962C8B-B14F-4D97-AF65-F5344CB8AC3E}">
        <p14:creationId xmlns:p14="http://schemas.microsoft.com/office/powerpoint/2010/main" val="1514649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6681">
                                            <p:txEl>
                                              <p:pRg st="0" end="0"/>
                                            </p:txEl>
                                          </p:spTgt>
                                        </p:tgtEl>
                                        <p:attrNameLst>
                                          <p:attrName>style.visibility</p:attrName>
                                        </p:attrNameLst>
                                      </p:cBhvr>
                                      <p:to>
                                        <p:strVal val="visible"/>
                                      </p:to>
                                    </p:set>
                                    <p:animEffect transition="in" filter="wipe(left)">
                                      <p:cBhvr>
                                        <p:cTn id="7" dur="500"/>
                                        <p:tgtEl>
                                          <p:spTgt spid="15668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6681">
                                            <p:txEl>
                                              <p:pRg st="1" end="1"/>
                                            </p:txEl>
                                          </p:spTgt>
                                        </p:tgtEl>
                                        <p:attrNameLst>
                                          <p:attrName>style.visibility</p:attrName>
                                        </p:attrNameLst>
                                      </p:cBhvr>
                                      <p:to>
                                        <p:strVal val="visible"/>
                                      </p:to>
                                    </p:set>
                                    <p:animEffect transition="in" filter="wipe(left)">
                                      <p:cBhvr>
                                        <p:cTn id="11" dur="500"/>
                                        <p:tgtEl>
                                          <p:spTgt spid="15668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56716"/>
                                        </p:tgtEl>
                                        <p:attrNameLst>
                                          <p:attrName>style.visibility</p:attrName>
                                        </p:attrNameLst>
                                      </p:cBhvr>
                                      <p:to>
                                        <p:strVal val="visible"/>
                                      </p:to>
                                    </p:set>
                                    <p:animEffect transition="in" filter="wipe(left)">
                                      <p:cBhvr>
                                        <p:cTn id="16" dur="500"/>
                                        <p:tgtEl>
                                          <p:spTgt spid="156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20000"/>
              </a:spcAft>
            </a:pPr>
            <a:r>
              <a:rPr lang="en-US" sz="2800">
                <a:solidFill>
                  <a:srgbClr val="000000"/>
                </a:solidFill>
              </a:rPr>
              <a:t>You identified and used special pairs of angles. (Lesson 1–5)</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Write proofs involving supplementary and complementary angles.</a:t>
            </a:r>
          </a:p>
        </p:txBody>
      </p:sp>
      <p:sp>
        <p:nvSpPr>
          <p:cNvPr id="4110" name="Text Box 14"/>
          <p:cNvSpPr txBox="1">
            <a:spLocks noChangeArrowheads="1"/>
          </p:cNvSpPr>
          <p:nvPr/>
        </p:nvSpPr>
        <p:spPr bwMode="auto">
          <a:xfrm>
            <a:off x="812800" y="508635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Write proofs involving congruent and right angles.</a:t>
            </a:r>
          </a:p>
        </p:txBody>
      </p:sp>
    </p:spTree>
    <p:custDataLst>
      <p:tags r:id="rId1"/>
    </p:custDataLst>
    <p:extLst>
      <p:ext uri="{BB962C8B-B14F-4D97-AF65-F5344CB8AC3E}">
        <p14:creationId xmlns:p14="http://schemas.microsoft.com/office/powerpoint/2010/main" val="3923185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55651" name="TPQuestion"/>
          <p:cNvSpPr>
            <a:spLocks noGrp="1" noChangeArrowheads="1"/>
          </p:cNvSpPr>
          <p:nvPr>
            <p:ph type="title"/>
          </p:nvPr>
        </p:nvSpPr>
        <p:spPr/>
        <p:txBody>
          <a:bodyPr/>
          <a:lstStyle/>
          <a:p>
            <a:r>
              <a:rPr lang="en-US"/>
              <a:t>Example 3</a:t>
            </a:r>
          </a:p>
        </p:txBody>
      </p:sp>
      <p:sp>
        <p:nvSpPr>
          <p:cNvPr id="155655" name="Oval 7"/>
          <p:cNvSpPr>
            <a:spLocks noChangeArrowheads="1"/>
          </p:cNvSpPr>
          <p:nvPr/>
        </p:nvSpPr>
        <p:spPr bwMode="auto">
          <a:xfrm>
            <a:off x="904875" y="33909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5565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55658" name="TPAnswers"/>
          <p:cNvSpPr>
            <a:spLocks noChangeArrowheads="1"/>
          </p:cNvSpPr>
          <p:nvPr>
            <p:custDataLst>
              <p:tags r:id="rId3"/>
            </p:custDataLst>
          </p:nvPr>
        </p:nvSpPr>
        <p:spPr bwMode="auto">
          <a:xfrm>
            <a:off x="914400" y="1527175"/>
            <a:ext cx="471487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Substitution</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Definition of linear pair</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s supp. to the same  or to  s are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Definition of supplementary s </a:t>
            </a:r>
          </a:p>
        </p:txBody>
      </p:sp>
    </p:spTree>
    <p:custDataLst>
      <p:tags r:id="rId1"/>
    </p:custDataLst>
    <p:extLst>
      <p:ext uri="{BB962C8B-B14F-4D97-AF65-F5344CB8AC3E}">
        <p14:creationId xmlns:p14="http://schemas.microsoft.com/office/powerpoint/2010/main" val="4680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5658"/>
                                        </p:tgtEl>
                                        <p:attrNameLst>
                                          <p:attrName>style.visibility</p:attrName>
                                        </p:attrNameLst>
                                      </p:cBhvr>
                                      <p:to>
                                        <p:strVal val="visible"/>
                                      </p:to>
                                    </p:set>
                                    <p:animEffect transition="in" filter="wipe(left)">
                                      <p:cBhvr>
                                        <p:cTn id="7" dur="500"/>
                                        <p:tgtEl>
                                          <p:spTgt spid="155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Effect transition="in" filter="wipe(down)">
                                      <p:cBhvr>
                                        <p:cTn id="12" dur="580">
                                          <p:stCondLst>
                                            <p:cond delay="0"/>
                                          </p:stCondLst>
                                        </p:cTn>
                                        <p:tgtEl>
                                          <p:spTgt spid="155655"/>
                                        </p:tgtEl>
                                      </p:cBhvr>
                                    </p:animEffect>
                                    <p:anim calcmode="lin" valueType="num">
                                      <p:cBhvr>
                                        <p:cTn id="13" dur="1822" tmFilter="0,0; 0.14,0.36; 0.43,0.73; 0.71,0.91; 1.0,1.0">
                                          <p:stCondLst>
                                            <p:cond delay="0"/>
                                          </p:stCondLst>
                                        </p:cTn>
                                        <p:tgtEl>
                                          <p:spTgt spid="15565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565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565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565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565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5655"/>
                                        </p:tgtEl>
                                      </p:cBhvr>
                                      <p:to x="100000" y="60000"/>
                                    </p:animScale>
                                    <p:animScale>
                                      <p:cBhvr>
                                        <p:cTn id="19" dur="166" decel="50000">
                                          <p:stCondLst>
                                            <p:cond delay="676"/>
                                          </p:stCondLst>
                                        </p:cTn>
                                        <p:tgtEl>
                                          <p:spTgt spid="155655"/>
                                        </p:tgtEl>
                                      </p:cBhvr>
                                      <p:to x="100000" y="100000"/>
                                    </p:animScale>
                                    <p:animScale>
                                      <p:cBhvr>
                                        <p:cTn id="20" dur="26">
                                          <p:stCondLst>
                                            <p:cond delay="1312"/>
                                          </p:stCondLst>
                                        </p:cTn>
                                        <p:tgtEl>
                                          <p:spTgt spid="155655"/>
                                        </p:tgtEl>
                                      </p:cBhvr>
                                      <p:to x="100000" y="80000"/>
                                    </p:animScale>
                                    <p:animScale>
                                      <p:cBhvr>
                                        <p:cTn id="21" dur="166" decel="50000">
                                          <p:stCondLst>
                                            <p:cond delay="1338"/>
                                          </p:stCondLst>
                                        </p:cTn>
                                        <p:tgtEl>
                                          <p:spTgt spid="155655"/>
                                        </p:tgtEl>
                                      </p:cBhvr>
                                      <p:to x="100000" y="100000"/>
                                    </p:animScale>
                                    <p:animScale>
                                      <p:cBhvr>
                                        <p:cTn id="22" dur="26">
                                          <p:stCondLst>
                                            <p:cond delay="1642"/>
                                          </p:stCondLst>
                                        </p:cTn>
                                        <p:tgtEl>
                                          <p:spTgt spid="155655"/>
                                        </p:tgtEl>
                                      </p:cBhvr>
                                      <p:to x="100000" y="90000"/>
                                    </p:animScale>
                                    <p:animScale>
                                      <p:cBhvr>
                                        <p:cTn id="23" dur="166" decel="50000">
                                          <p:stCondLst>
                                            <p:cond delay="1668"/>
                                          </p:stCondLst>
                                        </p:cTn>
                                        <p:tgtEl>
                                          <p:spTgt spid="155655"/>
                                        </p:tgtEl>
                                      </p:cBhvr>
                                      <p:to x="100000" y="100000"/>
                                    </p:animScale>
                                    <p:animScale>
                                      <p:cBhvr>
                                        <p:cTn id="24" dur="26">
                                          <p:stCondLst>
                                            <p:cond delay="1808"/>
                                          </p:stCondLst>
                                        </p:cTn>
                                        <p:tgtEl>
                                          <p:spTgt spid="155655"/>
                                        </p:tgtEl>
                                      </p:cBhvr>
                                      <p:to x="100000" y="95000"/>
                                    </p:animScale>
                                    <p:animScale>
                                      <p:cBhvr>
                                        <p:cTn id="25" dur="166" decel="50000">
                                          <p:stCondLst>
                                            <p:cond delay="1834"/>
                                          </p:stCondLst>
                                        </p:cTn>
                                        <p:tgtEl>
                                          <p:spTgt spid="1556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nimBg="1"/>
      <p:bldP spid="1556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GEOM-CH02-152-B-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197100"/>
          </a:xfrm>
          <a:prstGeom prst="rect">
            <a:avLst/>
          </a:prstGeom>
          <a:noFill/>
          <a:extLst>
            <a:ext uri="{909E8E84-426E-40DD-AFC4-6F175D3DCCD1}">
              <a14:hiddenFill xmlns:a14="http://schemas.microsoft.com/office/drawing/2010/main">
                <a:solidFill>
                  <a:srgbClr val="FFFFFF"/>
                </a:solidFill>
              </a14:hiddenFill>
            </a:ext>
          </a:extLst>
        </p:spPr>
      </p:pic>
      <p:sp>
        <p:nvSpPr>
          <p:cNvPr id="145410"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317255304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Example 4</a:t>
            </a:r>
          </a:p>
        </p:txBody>
      </p:sp>
      <p:sp>
        <p:nvSpPr>
          <p:cNvPr id="9318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Vertical Angles</a:t>
            </a:r>
          </a:p>
        </p:txBody>
      </p:sp>
      <p:sp>
        <p:nvSpPr>
          <p:cNvPr id="93188" name="Rectangle 4"/>
          <p:cNvSpPr>
            <a:spLocks noChangeArrowheads="1"/>
          </p:cNvSpPr>
          <p:nvPr/>
        </p:nvSpPr>
        <p:spPr bwMode="auto">
          <a:xfrm>
            <a:off x="876300" y="1514475"/>
            <a:ext cx="7705725" cy="10779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If </a:t>
            </a:r>
            <a:r>
              <a:rPr lang="en-US" sz="2400" b="1">
                <a:solidFill>
                  <a:srgbClr val="00539D"/>
                </a:solidFill>
                <a:ea typeface="Times New Roman" pitchFamily="18" charset="0"/>
                <a:cs typeface="Arial" charset="0"/>
                <a:sym typeface="Symbol" pitchFamily="18" charset="2"/>
              </a:rPr>
              <a:t>1 and 2 are vertical angles and </a:t>
            </a:r>
            <a:r>
              <a:rPr lang="en-US" sz="2400" b="1" i="1">
                <a:solidFill>
                  <a:srgbClr val="00539D"/>
                </a:solidFill>
                <a:ea typeface="Times New Roman" pitchFamily="18" charset="0"/>
                <a:cs typeface="Arial" charset="0"/>
                <a:sym typeface="Symbol" pitchFamily="18" charset="2"/>
              </a:rPr>
              <a:t>m</a:t>
            </a:r>
            <a:r>
              <a:rPr lang="en-US" sz="2400" b="1">
                <a:solidFill>
                  <a:srgbClr val="00539D"/>
                </a:solidFill>
                <a:ea typeface="Times New Roman" pitchFamily="18" charset="0"/>
                <a:cs typeface="Arial" charset="0"/>
                <a:sym typeface="Symbol" pitchFamily="18" charset="2"/>
              </a:rPr>
              <a:t>1 = </a:t>
            </a:r>
            <a:r>
              <a:rPr lang="en-US" sz="2400" b="1" i="1">
                <a:solidFill>
                  <a:srgbClr val="00539D"/>
                </a:solidFill>
                <a:ea typeface="Times New Roman" pitchFamily="18" charset="0"/>
                <a:cs typeface="Arial" charset="0"/>
                <a:sym typeface="Symbol" pitchFamily="18" charset="2"/>
              </a:rPr>
              <a:t>d</a:t>
            </a:r>
            <a:r>
              <a:rPr lang="en-US" sz="2400" b="1">
                <a:solidFill>
                  <a:srgbClr val="00539D"/>
                </a:solidFill>
                <a:ea typeface="Times New Roman" pitchFamily="18" charset="0"/>
                <a:cs typeface="Arial" charset="0"/>
                <a:sym typeface="Symbol" pitchFamily="18" charset="2"/>
              </a:rPr>
              <a:t> – 32 and </a:t>
            </a:r>
            <a:r>
              <a:rPr lang="en-US" sz="2400" b="1" i="1">
                <a:solidFill>
                  <a:srgbClr val="00539D"/>
                </a:solidFill>
                <a:ea typeface="Times New Roman" pitchFamily="18" charset="0"/>
                <a:cs typeface="Arial" charset="0"/>
                <a:sym typeface="Symbol" pitchFamily="18" charset="2"/>
              </a:rPr>
              <a:t>m</a:t>
            </a:r>
            <a:r>
              <a:rPr lang="en-US" sz="2400" b="1">
                <a:solidFill>
                  <a:srgbClr val="00539D"/>
                </a:solidFill>
                <a:ea typeface="Times New Roman" pitchFamily="18" charset="0"/>
                <a:cs typeface="Arial" charset="0"/>
                <a:sym typeface="Symbol" pitchFamily="18" charset="2"/>
              </a:rPr>
              <a:t>2 = 175 – 2</a:t>
            </a:r>
            <a:r>
              <a:rPr lang="en-US" sz="2400" b="1" i="1">
                <a:solidFill>
                  <a:srgbClr val="00539D"/>
                </a:solidFill>
                <a:ea typeface="Times New Roman" pitchFamily="18" charset="0"/>
                <a:cs typeface="Arial" charset="0"/>
                <a:sym typeface="Symbol" pitchFamily="18" charset="2"/>
              </a:rPr>
              <a:t>d</a:t>
            </a:r>
            <a:r>
              <a:rPr lang="en-US" sz="2400" b="1">
                <a:solidFill>
                  <a:srgbClr val="00539D"/>
                </a:solidFill>
                <a:ea typeface="Times New Roman" pitchFamily="18" charset="0"/>
                <a:cs typeface="Arial" charset="0"/>
                <a:sym typeface="Symbol" pitchFamily="18" charset="2"/>
              </a:rPr>
              <a:t>, find </a:t>
            </a:r>
            <a:r>
              <a:rPr lang="en-US" sz="2400" b="1" i="1">
                <a:solidFill>
                  <a:srgbClr val="00539D"/>
                </a:solidFill>
                <a:ea typeface="Times New Roman" pitchFamily="18" charset="0"/>
                <a:cs typeface="Arial" charset="0"/>
                <a:sym typeface="Symbol" pitchFamily="18" charset="2"/>
              </a:rPr>
              <a:t>m</a:t>
            </a:r>
            <a:r>
              <a:rPr lang="en-US" sz="2400" b="1">
                <a:solidFill>
                  <a:srgbClr val="00539D"/>
                </a:solidFill>
                <a:ea typeface="Times New Roman" pitchFamily="18" charset="0"/>
                <a:cs typeface="Arial" charset="0"/>
                <a:sym typeface="Symbol" pitchFamily="18" charset="2"/>
              </a:rPr>
              <a:t>1 and </a:t>
            </a:r>
            <a:r>
              <a:rPr lang="en-US" sz="2400" b="1" i="1">
                <a:solidFill>
                  <a:srgbClr val="00539D"/>
                </a:solidFill>
                <a:ea typeface="Times New Roman" pitchFamily="18" charset="0"/>
                <a:cs typeface="Arial" charset="0"/>
                <a:sym typeface="Symbol" pitchFamily="18" charset="2"/>
              </a:rPr>
              <a:t>m</a:t>
            </a:r>
            <a:r>
              <a:rPr lang="en-US" sz="2400" b="1">
                <a:solidFill>
                  <a:srgbClr val="00539D"/>
                </a:solidFill>
                <a:ea typeface="Times New Roman" pitchFamily="18" charset="0"/>
                <a:cs typeface="Arial" charset="0"/>
                <a:sym typeface="Symbol" pitchFamily="18" charset="2"/>
              </a:rPr>
              <a:t>2. Justify each step.</a:t>
            </a:r>
          </a:p>
        </p:txBody>
      </p:sp>
      <p:sp>
        <p:nvSpPr>
          <p:cNvPr id="93194" name="Text Box 10"/>
          <p:cNvSpPr txBox="1">
            <a:spLocks noChangeArrowheads="1"/>
          </p:cNvSpPr>
          <p:nvPr/>
        </p:nvSpPr>
        <p:spPr bwMode="auto">
          <a:xfrm>
            <a:off x="5810250" y="3632200"/>
            <a:ext cx="280035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2057400">
              <a:defRPr>
                <a:solidFill>
                  <a:schemeClr val="tx1"/>
                </a:solidFill>
                <a:latin typeface="Arial" charset="0"/>
              </a:defRPr>
            </a:lvl2pPr>
            <a:lvl3pPr marL="2171700">
              <a:defRPr>
                <a:solidFill>
                  <a:schemeClr val="tx1"/>
                </a:solidFill>
                <a:latin typeface="Arial" charset="0"/>
              </a:defRPr>
            </a:lvl3pPr>
            <a:lvl4pPr marL="2286000">
              <a:defRPr>
                <a:solidFill>
                  <a:schemeClr val="tx1"/>
                </a:solidFill>
                <a:latin typeface="Arial" charset="0"/>
              </a:defRPr>
            </a:lvl4pPr>
            <a:lvl5pPr marL="2400300">
              <a:defRPr>
                <a:solidFill>
                  <a:schemeClr val="tx1"/>
                </a:solidFill>
                <a:latin typeface="Arial" charset="0"/>
              </a:defRPr>
            </a:lvl5pPr>
            <a:lvl6pPr marL="2857500" fontAlgn="base">
              <a:spcBef>
                <a:spcPct val="0"/>
              </a:spcBef>
              <a:spcAft>
                <a:spcPct val="0"/>
              </a:spcAft>
              <a:defRPr>
                <a:solidFill>
                  <a:schemeClr val="tx1"/>
                </a:solidFill>
                <a:latin typeface="Arial" charset="0"/>
              </a:defRPr>
            </a:lvl6pPr>
            <a:lvl7pPr marL="3314700" fontAlgn="base">
              <a:spcBef>
                <a:spcPct val="0"/>
              </a:spcBef>
              <a:spcAft>
                <a:spcPct val="0"/>
              </a:spcAft>
              <a:defRPr>
                <a:solidFill>
                  <a:schemeClr val="tx1"/>
                </a:solidFill>
                <a:latin typeface="Arial" charset="0"/>
              </a:defRPr>
            </a:lvl7pPr>
            <a:lvl8pPr marL="3771900" fontAlgn="base">
              <a:spcBef>
                <a:spcPct val="0"/>
              </a:spcBef>
              <a:spcAft>
                <a:spcPct val="0"/>
              </a:spcAft>
              <a:defRPr>
                <a:solidFill>
                  <a:schemeClr val="tx1"/>
                </a:solidFill>
                <a:latin typeface="Arial" charset="0"/>
              </a:defRPr>
            </a:lvl8pPr>
            <a:lvl9pPr marL="42291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1.</a:t>
            </a:r>
            <a:r>
              <a:rPr lang="en-US" sz="2400">
                <a:solidFill>
                  <a:srgbClr val="000000"/>
                </a:solidFill>
              </a:rPr>
              <a:t>	Given</a:t>
            </a:r>
          </a:p>
        </p:txBody>
      </p:sp>
      <p:sp>
        <p:nvSpPr>
          <p:cNvPr id="93195" name="Text Box 11"/>
          <p:cNvSpPr txBox="1">
            <a:spLocks noChangeArrowheads="1"/>
          </p:cNvSpPr>
          <p:nvPr/>
        </p:nvSpPr>
        <p:spPr bwMode="auto">
          <a:xfrm>
            <a:off x="762000" y="3629025"/>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1. </a:t>
            </a:r>
            <a:r>
              <a:rPr lang="en-US" sz="2400">
                <a:solidFill>
                  <a:srgbClr val="000000"/>
                </a:solidFill>
                <a:ea typeface="Times New Roman" pitchFamily="18" charset="0"/>
                <a:cs typeface="Arial" charset="0"/>
                <a:sym typeface="Symbol" pitchFamily="18" charset="2"/>
              </a:rPr>
              <a:t>1 and 2</a:t>
            </a:r>
            <a:r>
              <a:rPr lang="en-US" sz="2400" i="1">
                <a:solidFill>
                  <a:srgbClr val="000000"/>
                </a:solidFill>
                <a:ea typeface="Times New Roman" pitchFamily="18" charset="0"/>
                <a:cs typeface="Arial" charset="0"/>
                <a:sym typeface="Symbol" pitchFamily="18" charset="2"/>
              </a:rPr>
              <a:t> </a:t>
            </a:r>
            <a:r>
              <a:rPr lang="en-US" sz="2400">
                <a:solidFill>
                  <a:srgbClr val="000000"/>
                </a:solidFill>
                <a:ea typeface="Times New Roman" pitchFamily="18" charset="0"/>
                <a:cs typeface="Arial" charset="0"/>
                <a:sym typeface="Symbol" pitchFamily="18" charset="2"/>
              </a:rPr>
              <a:t>are vertical s.</a:t>
            </a:r>
          </a:p>
        </p:txBody>
      </p:sp>
      <p:sp>
        <p:nvSpPr>
          <p:cNvPr id="93196" name="Text Box 12"/>
          <p:cNvSpPr txBox="1">
            <a:spLocks noChangeArrowheads="1"/>
          </p:cNvSpPr>
          <p:nvPr/>
        </p:nvSpPr>
        <p:spPr bwMode="auto">
          <a:xfrm>
            <a:off x="5810250" y="4108450"/>
            <a:ext cx="310038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2.</a:t>
            </a:r>
            <a:r>
              <a:rPr lang="en-US" sz="2400">
                <a:solidFill>
                  <a:srgbClr val="000000"/>
                </a:solidFill>
              </a:rPr>
              <a:t>	Vertical Angles Theorem</a:t>
            </a:r>
            <a:endParaRPr lang="en-US" sz="2400">
              <a:solidFill>
                <a:srgbClr val="000000"/>
              </a:solidFill>
              <a:sym typeface="Symbol" pitchFamily="18" charset="2"/>
            </a:endParaRPr>
          </a:p>
        </p:txBody>
      </p:sp>
      <p:sp>
        <p:nvSpPr>
          <p:cNvPr id="93198" name="Text Box 14"/>
          <p:cNvSpPr txBox="1">
            <a:spLocks noChangeArrowheads="1"/>
          </p:cNvSpPr>
          <p:nvPr/>
        </p:nvSpPr>
        <p:spPr bwMode="auto">
          <a:xfrm>
            <a:off x="5810250" y="4870450"/>
            <a:ext cx="302895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3.</a:t>
            </a:r>
            <a:r>
              <a:rPr lang="en-US" sz="2400">
                <a:solidFill>
                  <a:srgbClr val="000000"/>
                </a:solidFill>
              </a:rPr>
              <a:t> Definition of</a:t>
            </a:r>
            <a:br>
              <a:rPr lang="en-US" sz="2400">
                <a:solidFill>
                  <a:srgbClr val="000000"/>
                </a:solidFill>
              </a:rPr>
            </a:br>
            <a:r>
              <a:rPr lang="en-US" sz="2400">
                <a:solidFill>
                  <a:srgbClr val="000000"/>
                </a:solidFill>
              </a:rPr>
              <a:t>congruent angles</a:t>
            </a:r>
          </a:p>
        </p:txBody>
      </p:sp>
      <p:sp>
        <p:nvSpPr>
          <p:cNvPr id="93201" name="Text Box 17"/>
          <p:cNvSpPr txBox="1">
            <a:spLocks noChangeArrowheads="1"/>
          </p:cNvSpPr>
          <p:nvPr/>
        </p:nvSpPr>
        <p:spPr bwMode="auto">
          <a:xfrm>
            <a:off x="5810250" y="5600700"/>
            <a:ext cx="256698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2057400">
              <a:defRPr>
                <a:solidFill>
                  <a:schemeClr val="tx1"/>
                </a:solidFill>
                <a:latin typeface="Arial" charset="0"/>
              </a:defRPr>
            </a:lvl2pPr>
            <a:lvl3pPr marL="2171700">
              <a:defRPr>
                <a:solidFill>
                  <a:schemeClr val="tx1"/>
                </a:solidFill>
                <a:latin typeface="Arial" charset="0"/>
              </a:defRPr>
            </a:lvl3pPr>
            <a:lvl4pPr marL="2286000">
              <a:defRPr>
                <a:solidFill>
                  <a:schemeClr val="tx1"/>
                </a:solidFill>
                <a:latin typeface="Arial" charset="0"/>
              </a:defRPr>
            </a:lvl4pPr>
            <a:lvl5pPr marL="2400300">
              <a:defRPr>
                <a:solidFill>
                  <a:schemeClr val="tx1"/>
                </a:solidFill>
                <a:latin typeface="Arial" charset="0"/>
              </a:defRPr>
            </a:lvl5pPr>
            <a:lvl6pPr marL="2857500" fontAlgn="base">
              <a:spcBef>
                <a:spcPct val="0"/>
              </a:spcBef>
              <a:spcAft>
                <a:spcPct val="0"/>
              </a:spcAft>
              <a:defRPr>
                <a:solidFill>
                  <a:schemeClr val="tx1"/>
                </a:solidFill>
                <a:latin typeface="Arial" charset="0"/>
              </a:defRPr>
            </a:lvl6pPr>
            <a:lvl7pPr marL="3314700" fontAlgn="base">
              <a:spcBef>
                <a:spcPct val="0"/>
              </a:spcBef>
              <a:spcAft>
                <a:spcPct val="0"/>
              </a:spcAft>
              <a:defRPr>
                <a:solidFill>
                  <a:schemeClr val="tx1"/>
                </a:solidFill>
                <a:latin typeface="Arial" charset="0"/>
              </a:defRPr>
            </a:lvl7pPr>
            <a:lvl8pPr marL="3771900" fontAlgn="base">
              <a:spcBef>
                <a:spcPct val="0"/>
              </a:spcBef>
              <a:spcAft>
                <a:spcPct val="0"/>
              </a:spcAft>
              <a:defRPr>
                <a:solidFill>
                  <a:schemeClr val="tx1"/>
                </a:solidFill>
                <a:latin typeface="Arial" charset="0"/>
              </a:defRPr>
            </a:lvl8pPr>
            <a:lvl9pPr marL="42291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4. </a:t>
            </a:r>
            <a:r>
              <a:rPr lang="en-US" sz="2400">
                <a:solidFill>
                  <a:srgbClr val="000000"/>
                </a:solidFill>
              </a:rPr>
              <a:t>Substitution</a:t>
            </a:r>
          </a:p>
        </p:txBody>
      </p:sp>
      <p:sp>
        <p:nvSpPr>
          <p:cNvPr id="93203" name="Text Box 19"/>
          <p:cNvSpPr txBox="1">
            <a:spLocks noChangeArrowheads="1"/>
          </p:cNvSpPr>
          <p:nvPr/>
        </p:nvSpPr>
        <p:spPr bwMode="auto">
          <a:xfrm>
            <a:off x="762000" y="4106863"/>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2. </a:t>
            </a:r>
            <a:r>
              <a:rPr lang="en-US" sz="2400">
                <a:solidFill>
                  <a:srgbClr val="000000"/>
                </a:solidFill>
                <a:ea typeface="Times New Roman" pitchFamily="18" charset="0"/>
                <a:cs typeface="Arial" charset="0"/>
                <a:sym typeface="Symbol" pitchFamily="18" charset="2"/>
              </a:rPr>
              <a:t>1  2</a:t>
            </a:r>
          </a:p>
        </p:txBody>
      </p:sp>
      <p:sp>
        <p:nvSpPr>
          <p:cNvPr id="93204" name="Text Box 20"/>
          <p:cNvSpPr txBox="1">
            <a:spLocks noChangeArrowheads="1"/>
          </p:cNvSpPr>
          <p:nvPr/>
        </p:nvSpPr>
        <p:spPr bwMode="auto">
          <a:xfrm>
            <a:off x="762000" y="4879975"/>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3. </a:t>
            </a:r>
            <a:r>
              <a:rPr lang="en-US" sz="2400" i="1">
                <a:solidFill>
                  <a:srgbClr val="000000"/>
                </a:solidFill>
                <a:ea typeface="Times New Roman" pitchFamily="18" charset="0"/>
                <a:cs typeface="Arial" charset="0"/>
                <a:sym typeface="Symbol" pitchFamily="18" charset="2"/>
              </a:rPr>
              <a:t>m</a:t>
            </a:r>
            <a:r>
              <a:rPr lang="en-US" sz="2400">
                <a:solidFill>
                  <a:srgbClr val="000000"/>
                </a:solidFill>
                <a:ea typeface="Times New Roman" pitchFamily="18" charset="0"/>
                <a:cs typeface="Arial" charset="0"/>
                <a:sym typeface="Symbol" pitchFamily="18" charset="2"/>
              </a:rPr>
              <a:t>1 = </a:t>
            </a:r>
            <a:r>
              <a:rPr lang="en-US" sz="2400" i="1">
                <a:solidFill>
                  <a:srgbClr val="000000"/>
                </a:solidFill>
                <a:ea typeface="Times New Roman" pitchFamily="18" charset="0"/>
                <a:cs typeface="Arial" charset="0"/>
                <a:sym typeface="Symbol" pitchFamily="18" charset="2"/>
              </a:rPr>
              <a:t>m</a:t>
            </a:r>
            <a:r>
              <a:rPr lang="en-US" sz="2400">
                <a:solidFill>
                  <a:srgbClr val="000000"/>
                </a:solidFill>
                <a:ea typeface="Times New Roman" pitchFamily="18" charset="0"/>
                <a:cs typeface="Arial" charset="0"/>
                <a:sym typeface="Symbol" pitchFamily="18" charset="2"/>
              </a:rPr>
              <a:t>2</a:t>
            </a:r>
          </a:p>
        </p:txBody>
      </p:sp>
      <p:sp>
        <p:nvSpPr>
          <p:cNvPr id="93205" name="Text Box 21"/>
          <p:cNvSpPr txBox="1">
            <a:spLocks noChangeArrowheads="1"/>
          </p:cNvSpPr>
          <p:nvPr/>
        </p:nvSpPr>
        <p:spPr bwMode="auto">
          <a:xfrm>
            <a:off x="762000" y="5600700"/>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ea typeface="Times New Roman" pitchFamily="18" charset="0"/>
                <a:cs typeface="Arial" charset="0"/>
                <a:sym typeface="Symbol" pitchFamily="18" charset="2"/>
              </a:rPr>
              <a:t>4.	</a:t>
            </a:r>
            <a:r>
              <a:rPr lang="en-US" sz="2400" i="1">
                <a:solidFill>
                  <a:srgbClr val="000000"/>
                </a:solidFill>
                <a:ea typeface="Times New Roman" pitchFamily="18" charset="0"/>
                <a:cs typeface="Arial" charset="0"/>
                <a:sym typeface="Symbol" pitchFamily="18" charset="2"/>
              </a:rPr>
              <a:t>d – </a:t>
            </a:r>
            <a:r>
              <a:rPr lang="en-US" sz="2400">
                <a:solidFill>
                  <a:srgbClr val="000000"/>
                </a:solidFill>
                <a:ea typeface="Times New Roman" pitchFamily="18" charset="0"/>
                <a:cs typeface="Arial" charset="0"/>
                <a:sym typeface="Symbol" pitchFamily="18" charset="2"/>
              </a:rPr>
              <a:t>32 = 175 – 2</a:t>
            </a:r>
            <a:r>
              <a:rPr lang="en-US" sz="2400" i="1">
                <a:solidFill>
                  <a:srgbClr val="000000"/>
                </a:solidFill>
                <a:ea typeface="Times New Roman" pitchFamily="18" charset="0"/>
                <a:cs typeface="Arial" charset="0"/>
                <a:sym typeface="Symbol" pitchFamily="18" charset="2"/>
              </a:rPr>
              <a:t>d</a:t>
            </a:r>
            <a:endParaRPr lang="en-US" sz="2400">
              <a:solidFill>
                <a:srgbClr val="000000"/>
              </a:solidFill>
              <a:ea typeface="Times New Roman" pitchFamily="18" charset="0"/>
              <a:cs typeface="Arial" charset="0"/>
              <a:sym typeface="Symbol" pitchFamily="18" charset="2"/>
            </a:endParaRPr>
          </a:p>
        </p:txBody>
      </p:sp>
      <p:grpSp>
        <p:nvGrpSpPr>
          <p:cNvPr id="93207" name="Group 23"/>
          <p:cNvGrpSpPr>
            <a:grpSpLocks/>
          </p:cNvGrpSpPr>
          <p:nvPr/>
        </p:nvGrpSpPr>
        <p:grpSpPr bwMode="auto">
          <a:xfrm>
            <a:off x="438150" y="2703513"/>
            <a:ext cx="8277225" cy="3354387"/>
            <a:chOff x="276" y="1703"/>
            <a:chExt cx="5214" cy="2113"/>
          </a:xfrm>
        </p:grpSpPr>
        <p:sp>
          <p:nvSpPr>
            <p:cNvPr id="93191" name="Text Box 7"/>
            <p:cNvSpPr txBox="1">
              <a:spLocks noChangeArrowheads="1"/>
            </p:cNvSpPr>
            <p:nvPr/>
          </p:nvSpPr>
          <p:spPr bwMode="auto">
            <a:xfrm>
              <a:off x="483" y="1946"/>
              <a:ext cx="4887"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l"/>
                </a:tabLst>
                <a:defRPr>
                  <a:solidFill>
                    <a:schemeClr val="tx1"/>
                  </a:solidFill>
                  <a:latin typeface="Arial" charset="0"/>
                </a:defRPr>
              </a:lvl1pPr>
              <a:lvl2pPr>
                <a:tabLst>
                  <a:tab pos="5029200" algn="l"/>
                </a:tabLst>
                <a:defRPr>
                  <a:solidFill>
                    <a:schemeClr val="tx1"/>
                  </a:solidFill>
                  <a:latin typeface="Arial" charset="0"/>
                </a:defRPr>
              </a:lvl2pPr>
              <a:lvl3pPr>
                <a:tabLst>
                  <a:tab pos="5029200" algn="l"/>
                </a:tabLst>
                <a:defRPr>
                  <a:solidFill>
                    <a:schemeClr val="tx1"/>
                  </a:solidFill>
                  <a:latin typeface="Arial" charset="0"/>
                </a:defRPr>
              </a:lvl3pPr>
              <a:lvl4pPr>
                <a:tabLst>
                  <a:tab pos="5029200" algn="l"/>
                </a:tabLst>
                <a:defRPr>
                  <a:solidFill>
                    <a:schemeClr val="tx1"/>
                  </a:solidFill>
                  <a:latin typeface="Arial" charset="0"/>
                </a:defRPr>
              </a:lvl4pPr>
              <a:lvl5pPr>
                <a:tabLst>
                  <a:tab pos="5029200" algn="l"/>
                </a:tabLst>
                <a:defRPr>
                  <a:solidFill>
                    <a:schemeClr val="tx1"/>
                  </a:solidFill>
                  <a:latin typeface="Arial" charset="0"/>
                </a:defRPr>
              </a:lvl5pPr>
              <a:lvl6pPr fontAlgn="base">
                <a:spcBef>
                  <a:spcPct val="0"/>
                </a:spcBef>
                <a:spcAft>
                  <a:spcPct val="0"/>
                </a:spcAft>
                <a:tabLst>
                  <a:tab pos="5029200" algn="l"/>
                </a:tabLst>
                <a:defRPr>
                  <a:solidFill>
                    <a:schemeClr val="tx1"/>
                  </a:solidFill>
                  <a:latin typeface="Arial" charset="0"/>
                </a:defRPr>
              </a:lvl6pPr>
              <a:lvl7pPr fontAlgn="base">
                <a:spcBef>
                  <a:spcPct val="0"/>
                </a:spcBef>
                <a:spcAft>
                  <a:spcPct val="0"/>
                </a:spcAft>
                <a:tabLst>
                  <a:tab pos="5029200" algn="l"/>
                </a:tabLst>
                <a:defRPr>
                  <a:solidFill>
                    <a:schemeClr val="tx1"/>
                  </a:solidFill>
                  <a:latin typeface="Arial" charset="0"/>
                </a:defRPr>
              </a:lvl7pPr>
              <a:lvl8pPr fontAlgn="base">
                <a:spcBef>
                  <a:spcPct val="0"/>
                </a:spcBef>
                <a:spcAft>
                  <a:spcPct val="0"/>
                </a:spcAft>
                <a:tabLst>
                  <a:tab pos="5029200" algn="l"/>
                </a:tabLst>
                <a:defRPr>
                  <a:solidFill>
                    <a:schemeClr val="tx1"/>
                  </a:solidFill>
                  <a:latin typeface="Arial" charset="0"/>
                </a:defRPr>
              </a:lvl8pPr>
              <a:lvl9pPr fontAlgn="base">
                <a:spcBef>
                  <a:spcPct val="0"/>
                </a:spcBef>
                <a:spcAft>
                  <a:spcPct val="0"/>
                </a:spcAft>
                <a:tabLst>
                  <a:tab pos="5029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93192" name="Line 8"/>
            <p:cNvSpPr>
              <a:spLocks noChangeShapeType="1"/>
            </p:cNvSpPr>
            <p:nvPr/>
          </p:nvSpPr>
          <p:spPr bwMode="auto">
            <a:xfrm>
              <a:off x="535" y="2230"/>
              <a:ext cx="4955"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93193" name="Line 9"/>
            <p:cNvSpPr>
              <a:spLocks noChangeShapeType="1"/>
            </p:cNvSpPr>
            <p:nvPr/>
          </p:nvSpPr>
          <p:spPr bwMode="auto">
            <a:xfrm>
              <a:off x="3600" y="1930"/>
              <a:ext cx="0" cy="1886"/>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93206" name="Rectangle 22"/>
            <p:cNvSpPr>
              <a:spLocks noChangeArrowheads="1"/>
            </p:cNvSpPr>
            <p:nvPr/>
          </p:nvSpPr>
          <p:spPr bwMode="auto">
            <a:xfrm>
              <a:off x="276" y="1703"/>
              <a:ext cx="5184"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Proof:</a:t>
              </a:r>
              <a:r>
                <a:rPr lang="en-US" sz="2400">
                  <a:solidFill>
                    <a:srgbClr val="E01B22"/>
                  </a:solidFill>
                </a:rPr>
                <a:t> 	</a:t>
              </a:r>
              <a:endParaRPr lang="en-US" sz="2400">
                <a:solidFill>
                  <a:srgbClr val="E01B22"/>
                </a:solidFill>
                <a:sym typeface="Symbol" pitchFamily="18" charset="2"/>
              </a:endParaRPr>
            </a:p>
          </p:txBody>
        </p:sp>
      </p:grpSp>
    </p:spTree>
    <p:custDataLst>
      <p:tags r:id="rId1"/>
    </p:custDataLst>
    <p:extLst>
      <p:ext uri="{BB962C8B-B14F-4D97-AF65-F5344CB8AC3E}">
        <p14:creationId xmlns:p14="http://schemas.microsoft.com/office/powerpoint/2010/main" val="4897119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wipe(left)">
                                      <p:cBhvr>
                                        <p:cTn id="7" dur="500"/>
                                        <p:tgtEl>
                                          <p:spTgt spid="931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3207"/>
                                        </p:tgtEl>
                                        <p:attrNameLst>
                                          <p:attrName>style.visibility</p:attrName>
                                        </p:attrNameLst>
                                      </p:cBhvr>
                                      <p:to>
                                        <p:strVal val="visible"/>
                                      </p:to>
                                    </p:set>
                                    <p:animEffect transition="in" filter="wipe(left)">
                                      <p:cBhvr>
                                        <p:cTn id="12" dur="500"/>
                                        <p:tgtEl>
                                          <p:spTgt spid="93207"/>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3195">
                                            <p:txEl>
                                              <p:charRg st="4294967295" end="4294967295"/>
                                            </p:txEl>
                                          </p:spTgt>
                                        </p:tgtEl>
                                        <p:attrNameLst>
                                          <p:attrName>style.visibility</p:attrName>
                                        </p:attrNameLst>
                                      </p:cBhvr>
                                      <p:to>
                                        <p:strVal val="visible"/>
                                      </p:to>
                                    </p:set>
                                    <p:animEffect transition="in" filter="wipe(left)">
                                      <p:cBhvr>
                                        <p:cTn id="16" dur="500"/>
                                        <p:tgtEl>
                                          <p:spTgt spid="93195">
                                            <p:txEl>
                                              <p:charRg st="4294967295" end="4294967295"/>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3194">
                                            <p:txEl>
                                              <p:charRg st="4294967295" end="4294967295"/>
                                            </p:txEl>
                                          </p:spTgt>
                                        </p:tgtEl>
                                        <p:attrNameLst>
                                          <p:attrName>style.visibility</p:attrName>
                                        </p:attrNameLst>
                                      </p:cBhvr>
                                      <p:to>
                                        <p:strVal val="visible"/>
                                      </p:to>
                                    </p:set>
                                    <p:animEffect transition="in" filter="wipe(left)">
                                      <p:cBhvr>
                                        <p:cTn id="20" dur="500"/>
                                        <p:tgtEl>
                                          <p:spTgt spid="93194">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3203">
                                            <p:txEl>
                                              <p:charRg st="4294967295" end="4294967295"/>
                                            </p:txEl>
                                          </p:spTgt>
                                        </p:tgtEl>
                                        <p:attrNameLst>
                                          <p:attrName>style.visibility</p:attrName>
                                        </p:attrNameLst>
                                      </p:cBhvr>
                                      <p:to>
                                        <p:strVal val="visible"/>
                                      </p:to>
                                    </p:set>
                                    <p:animEffect transition="in" filter="wipe(left)">
                                      <p:cBhvr>
                                        <p:cTn id="25" dur="500"/>
                                        <p:tgtEl>
                                          <p:spTgt spid="93203">
                                            <p:txEl>
                                              <p:charRg st="4294967295" end="4294967295"/>
                                            </p:txEl>
                                          </p:spTgt>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93196">
                                            <p:txEl>
                                              <p:charRg st="4294967295" end="4294967295"/>
                                            </p:txEl>
                                          </p:spTgt>
                                        </p:tgtEl>
                                        <p:attrNameLst>
                                          <p:attrName>style.visibility</p:attrName>
                                        </p:attrNameLst>
                                      </p:cBhvr>
                                      <p:to>
                                        <p:strVal val="visible"/>
                                      </p:to>
                                    </p:set>
                                    <p:animEffect transition="in" filter="wipe(left)">
                                      <p:cBhvr>
                                        <p:cTn id="29" dur="500"/>
                                        <p:tgtEl>
                                          <p:spTgt spid="93196">
                                            <p:txEl>
                                              <p:charRg st="4294967295" end="429496729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3204">
                                            <p:txEl>
                                              <p:charRg st="4294967295" end="4294967295"/>
                                            </p:txEl>
                                          </p:spTgt>
                                        </p:tgtEl>
                                        <p:attrNameLst>
                                          <p:attrName>style.visibility</p:attrName>
                                        </p:attrNameLst>
                                      </p:cBhvr>
                                      <p:to>
                                        <p:strVal val="visible"/>
                                      </p:to>
                                    </p:set>
                                    <p:animEffect transition="in" filter="wipe(left)">
                                      <p:cBhvr>
                                        <p:cTn id="34" dur="500"/>
                                        <p:tgtEl>
                                          <p:spTgt spid="93204">
                                            <p:txEl>
                                              <p:charRg st="4294967295" end="4294967295"/>
                                            </p:txEl>
                                          </p:spTgt>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93198">
                                            <p:txEl>
                                              <p:charRg st="4294967295" end="4294967295"/>
                                            </p:txEl>
                                          </p:spTgt>
                                        </p:tgtEl>
                                        <p:attrNameLst>
                                          <p:attrName>style.visibility</p:attrName>
                                        </p:attrNameLst>
                                      </p:cBhvr>
                                      <p:to>
                                        <p:strVal val="visible"/>
                                      </p:to>
                                    </p:set>
                                    <p:animEffect transition="in" filter="wipe(left)">
                                      <p:cBhvr>
                                        <p:cTn id="38" dur="500"/>
                                        <p:tgtEl>
                                          <p:spTgt spid="93198">
                                            <p:txEl>
                                              <p:charRg st="4294967295" end="429496729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3205">
                                            <p:txEl>
                                              <p:charRg st="4294967295" end="4294967295"/>
                                            </p:txEl>
                                          </p:spTgt>
                                        </p:tgtEl>
                                        <p:attrNameLst>
                                          <p:attrName>style.visibility</p:attrName>
                                        </p:attrNameLst>
                                      </p:cBhvr>
                                      <p:to>
                                        <p:strVal val="visible"/>
                                      </p:to>
                                    </p:set>
                                    <p:animEffect transition="in" filter="wipe(left)">
                                      <p:cBhvr>
                                        <p:cTn id="43" dur="500"/>
                                        <p:tgtEl>
                                          <p:spTgt spid="93205">
                                            <p:txEl>
                                              <p:charRg st="4294967295" end="4294967295"/>
                                            </p:txEl>
                                          </p:spTgt>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93201">
                                            <p:txEl>
                                              <p:charRg st="4294967295" end="4294967295"/>
                                            </p:txEl>
                                          </p:spTgt>
                                        </p:tgtEl>
                                        <p:attrNameLst>
                                          <p:attrName>style.visibility</p:attrName>
                                        </p:attrNameLst>
                                      </p:cBhvr>
                                      <p:to>
                                        <p:strVal val="visible"/>
                                      </p:to>
                                    </p:set>
                                    <p:animEffect transition="in" filter="wipe(left)">
                                      <p:cBhvr>
                                        <p:cTn id="47" dur="500"/>
                                        <p:tgtEl>
                                          <p:spTgt spid="9320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 4</a:t>
            </a:r>
          </a:p>
        </p:txBody>
      </p:sp>
      <p:sp>
        <p:nvSpPr>
          <p:cNvPr id="94212"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Vertical Angles</a:t>
            </a:r>
          </a:p>
        </p:txBody>
      </p:sp>
      <p:sp>
        <p:nvSpPr>
          <p:cNvPr id="94216" name="Text Box 8"/>
          <p:cNvSpPr txBox="1">
            <a:spLocks noChangeArrowheads="1"/>
          </p:cNvSpPr>
          <p:nvPr/>
        </p:nvSpPr>
        <p:spPr bwMode="auto">
          <a:xfrm>
            <a:off x="5810250" y="1939925"/>
            <a:ext cx="318135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2057400">
              <a:defRPr>
                <a:solidFill>
                  <a:schemeClr val="tx1"/>
                </a:solidFill>
                <a:latin typeface="Arial" charset="0"/>
              </a:defRPr>
            </a:lvl2pPr>
            <a:lvl3pPr marL="2171700">
              <a:defRPr>
                <a:solidFill>
                  <a:schemeClr val="tx1"/>
                </a:solidFill>
                <a:latin typeface="Arial" charset="0"/>
              </a:defRPr>
            </a:lvl3pPr>
            <a:lvl4pPr marL="2286000">
              <a:defRPr>
                <a:solidFill>
                  <a:schemeClr val="tx1"/>
                </a:solidFill>
                <a:latin typeface="Arial" charset="0"/>
              </a:defRPr>
            </a:lvl4pPr>
            <a:lvl5pPr marL="2400300">
              <a:defRPr>
                <a:solidFill>
                  <a:schemeClr val="tx1"/>
                </a:solidFill>
                <a:latin typeface="Arial" charset="0"/>
              </a:defRPr>
            </a:lvl5pPr>
            <a:lvl6pPr marL="2857500" fontAlgn="base">
              <a:spcBef>
                <a:spcPct val="0"/>
              </a:spcBef>
              <a:spcAft>
                <a:spcPct val="0"/>
              </a:spcAft>
              <a:defRPr>
                <a:solidFill>
                  <a:schemeClr val="tx1"/>
                </a:solidFill>
                <a:latin typeface="Arial" charset="0"/>
              </a:defRPr>
            </a:lvl6pPr>
            <a:lvl7pPr marL="3314700" fontAlgn="base">
              <a:spcBef>
                <a:spcPct val="0"/>
              </a:spcBef>
              <a:spcAft>
                <a:spcPct val="0"/>
              </a:spcAft>
              <a:defRPr>
                <a:solidFill>
                  <a:schemeClr val="tx1"/>
                </a:solidFill>
                <a:latin typeface="Arial" charset="0"/>
              </a:defRPr>
            </a:lvl7pPr>
            <a:lvl8pPr marL="3771900" fontAlgn="base">
              <a:spcBef>
                <a:spcPct val="0"/>
              </a:spcBef>
              <a:spcAft>
                <a:spcPct val="0"/>
              </a:spcAft>
              <a:defRPr>
                <a:solidFill>
                  <a:schemeClr val="tx1"/>
                </a:solidFill>
                <a:latin typeface="Arial" charset="0"/>
              </a:defRPr>
            </a:lvl8pPr>
            <a:lvl9pPr marL="42291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5.</a:t>
            </a:r>
            <a:r>
              <a:rPr lang="en-US" sz="2400">
                <a:solidFill>
                  <a:srgbClr val="000000"/>
                </a:solidFill>
              </a:rPr>
              <a:t>	Addition Property</a:t>
            </a:r>
          </a:p>
        </p:txBody>
      </p:sp>
      <p:sp>
        <p:nvSpPr>
          <p:cNvPr id="94217" name="Text Box 9"/>
          <p:cNvSpPr txBox="1">
            <a:spLocks noChangeArrowheads="1"/>
          </p:cNvSpPr>
          <p:nvPr/>
        </p:nvSpPr>
        <p:spPr bwMode="auto">
          <a:xfrm>
            <a:off x="762000" y="1936750"/>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5. </a:t>
            </a:r>
            <a:r>
              <a:rPr lang="en-US" sz="2400">
                <a:solidFill>
                  <a:srgbClr val="000000"/>
                </a:solidFill>
                <a:ea typeface="Times New Roman" pitchFamily="18" charset="0"/>
                <a:cs typeface="Arial" charset="0"/>
                <a:sym typeface="Symbol" pitchFamily="18" charset="2"/>
              </a:rPr>
              <a:t>3</a:t>
            </a:r>
            <a:r>
              <a:rPr lang="en-US" sz="2400" i="1">
                <a:solidFill>
                  <a:srgbClr val="000000"/>
                </a:solidFill>
                <a:ea typeface="Times New Roman" pitchFamily="18" charset="0"/>
                <a:cs typeface="Arial" charset="0"/>
                <a:sym typeface="Symbol" pitchFamily="18" charset="2"/>
              </a:rPr>
              <a:t>d – </a:t>
            </a:r>
            <a:r>
              <a:rPr lang="en-US" sz="2400">
                <a:solidFill>
                  <a:srgbClr val="000000"/>
                </a:solidFill>
                <a:ea typeface="Times New Roman" pitchFamily="18" charset="0"/>
                <a:cs typeface="Arial" charset="0"/>
                <a:sym typeface="Symbol" pitchFamily="18" charset="2"/>
              </a:rPr>
              <a:t>32 = 175</a:t>
            </a:r>
          </a:p>
        </p:txBody>
      </p:sp>
      <p:sp>
        <p:nvSpPr>
          <p:cNvPr id="94218" name="Text Box 10"/>
          <p:cNvSpPr txBox="1">
            <a:spLocks noChangeArrowheads="1"/>
          </p:cNvSpPr>
          <p:nvPr/>
        </p:nvSpPr>
        <p:spPr bwMode="auto">
          <a:xfrm>
            <a:off x="5810250" y="2546350"/>
            <a:ext cx="3100388"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6.</a:t>
            </a:r>
            <a:r>
              <a:rPr lang="en-US" sz="2400">
                <a:solidFill>
                  <a:srgbClr val="000000"/>
                </a:solidFill>
              </a:rPr>
              <a:t>	Addition Property</a:t>
            </a:r>
            <a:endParaRPr lang="en-US" sz="2400">
              <a:solidFill>
                <a:srgbClr val="000000"/>
              </a:solidFill>
              <a:sym typeface="Symbol" pitchFamily="18" charset="2"/>
            </a:endParaRPr>
          </a:p>
        </p:txBody>
      </p:sp>
      <p:sp>
        <p:nvSpPr>
          <p:cNvPr id="94219" name="Text Box 11"/>
          <p:cNvSpPr txBox="1">
            <a:spLocks noChangeArrowheads="1"/>
          </p:cNvSpPr>
          <p:nvPr/>
        </p:nvSpPr>
        <p:spPr bwMode="auto">
          <a:xfrm>
            <a:off x="5810250" y="3178175"/>
            <a:ext cx="302895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7.</a:t>
            </a:r>
            <a:r>
              <a:rPr lang="en-US" sz="2400">
                <a:solidFill>
                  <a:srgbClr val="000000"/>
                </a:solidFill>
              </a:rPr>
              <a:t> Division Property</a:t>
            </a:r>
          </a:p>
        </p:txBody>
      </p:sp>
      <p:sp>
        <p:nvSpPr>
          <p:cNvPr id="94221" name="Text Box 13"/>
          <p:cNvSpPr txBox="1">
            <a:spLocks noChangeArrowheads="1"/>
          </p:cNvSpPr>
          <p:nvPr/>
        </p:nvSpPr>
        <p:spPr bwMode="auto">
          <a:xfrm>
            <a:off x="762000" y="2544763"/>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6. </a:t>
            </a:r>
            <a:r>
              <a:rPr lang="en-US" sz="2400">
                <a:solidFill>
                  <a:srgbClr val="000000"/>
                </a:solidFill>
                <a:ea typeface="Times New Roman" pitchFamily="18" charset="0"/>
                <a:cs typeface="Arial" charset="0"/>
                <a:sym typeface="Symbol" pitchFamily="18" charset="2"/>
              </a:rPr>
              <a:t>3</a:t>
            </a:r>
            <a:r>
              <a:rPr lang="en-US" sz="2400" i="1">
                <a:solidFill>
                  <a:srgbClr val="000000"/>
                </a:solidFill>
                <a:ea typeface="Times New Roman" pitchFamily="18" charset="0"/>
                <a:cs typeface="Arial" charset="0"/>
                <a:sym typeface="Symbol" pitchFamily="18" charset="2"/>
              </a:rPr>
              <a:t>d</a:t>
            </a:r>
            <a:r>
              <a:rPr lang="en-US" sz="2400">
                <a:solidFill>
                  <a:srgbClr val="000000"/>
                </a:solidFill>
                <a:ea typeface="Times New Roman" pitchFamily="18" charset="0"/>
                <a:cs typeface="Arial" charset="0"/>
                <a:sym typeface="Symbol" pitchFamily="18" charset="2"/>
              </a:rPr>
              <a:t> = 207</a:t>
            </a:r>
          </a:p>
        </p:txBody>
      </p:sp>
      <p:sp>
        <p:nvSpPr>
          <p:cNvPr id="94222" name="Text Box 14"/>
          <p:cNvSpPr txBox="1">
            <a:spLocks noChangeArrowheads="1"/>
          </p:cNvSpPr>
          <p:nvPr/>
        </p:nvSpPr>
        <p:spPr bwMode="auto">
          <a:xfrm>
            <a:off x="762000" y="3187700"/>
            <a:ext cx="4800600"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914400" algn="l"/>
              </a:tabLst>
              <a:defRPr>
                <a:solidFill>
                  <a:schemeClr val="tx1"/>
                </a:solidFill>
                <a:latin typeface="Arial" charset="0"/>
              </a:defRPr>
            </a:lvl1pPr>
            <a:lvl2pPr marL="2057400">
              <a:tabLst>
                <a:tab pos="914400" algn="l"/>
              </a:tabLst>
              <a:defRPr>
                <a:solidFill>
                  <a:schemeClr val="tx1"/>
                </a:solidFill>
                <a:latin typeface="Arial" charset="0"/>
              </a:defRPr>
            </a:lvl2pPr>
            <a:lvl3pPr marL="2171700">
              <a:tabLst>
                <a:tab pos="914400" algn="l"/>
              </a:tabLst>
              <a:defRPr>
                <a:solidFill>
                  <a:schemeClr val="tx1"/>
                </a:solidFill>
                <a:latin typeface="Arial" charset="0"/>
              </a:defRPr>
            </a:lvl3pPr>
            <a:lvl4pPr marL="2286000">
              <a:tabLst>
                <a:tab pos="914400" algn="l"/>
              </a:tabLst>
              <a:defRPr>
                <a:solidFill>
                  <a:schemeClr val="tx1"/>
                </a:solidFill>
                <a:latin typeface="Arial" charset="0"/>
              </a:defRPr>
            </a:lvl4pPr>
            <a:lvl5pPr marL="2400300">
              <a:tabLst>
                <a:tab pos="914400" algn="l"/>
              </a:tabLst>
              <a:defRPr>
                <a:solidFill>
                  <a:schemeClr val="tx1"/>
                </a:solidFill>
                <a:latin typeface="Arial" charset="0"/>
              </a:defRPr>
            </a:lvl5pPr>
            <a:lvl6pPr marL="2857500" fontAlgn="base">
              <a:spcBef>
                <a:spcPct val="0"/>
              </a:spcBef>
              <a:spcAft>
                <a:spcPct val="0"/>
              </a:spcAft>
              <a:tabLst>
                <a:tab pos="914400" algn="l"/>
              </a:tabLst>
              <a:defRPr>
                <a:solidFill>
                  <a:schemeClr val="tx1"/>
                </a:solidFill>
                <a:latin typeface="Arial" charset="0"/>
              </a:defRPr>
            </a:lvl6pPr>
            <a:lvl7pPr marL="3314700" fontAlgn="base">
              <a:spcBef>
                <a:spcPct val="0"/>
              </a:spcBef>
              <a:spcAft>
                <a:spcPct val="0"/>
              </a:spcAft>
              <a:tabLst>
                <a:tab pos="914400" algn="l"/>
              </a:tabLst>
              <a:defRPr>
                <a:solidFill>
                  <a:schemeClr val="tx1"/>
                </a:solidFill>
                <a:latin typeface="Arial" charset="0"/>
              </a:defRPr>
            </a:lvl7pPr>
            <a:lvl8pPr marL="3771900" fontAlgn="base">
              <a:spcBef>
                <a:spcPct val="0"/>
              </a:spcBef>
              <a:spcAft>
                <a:spcPct val="0"/>
              </a:spcAft>
              <a:tabLst>
                <a:tab pos="914400" algn="l"/>
              </a:tabLst>
              <a:defRPr>
                <a:solidFill>
                  <a:schemeClr val="tx1"/>
                </a:solidFill>
                <a:latin typeface="Arial" charset="0"/>
              </a:defRPr>
            </a:lvl8pPr>
            <a:lvl9pPr marL="4229100" fontAlgn="base">
              <a:spcBef>
                <a:spcPct val="0"/>
              </a:spcBef>
              <a:spcAft>
                <a:spcPct val="0"/>
              </a:spcAft>
              <a:tabLst>
                <a:tab pos="9144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300">
                <a:solidFill>
                  <a:srgbClr val="00539D"/>
                </a:solidFill>
              </a:rPr>
              <a:t>7. </a:t>
            </a:r>
            <a:r>
              <a:rPr lang="en-US" sz="2400" i="1">
                <a:solidFill>
                  <a:srgbClr val="000000"/>
                </a:solidFill>
                <a:ea typeface="Times New Roman" pitchFamily="18" charset="0"/>
                <a:cs typeface="Arial" charset="0"/>
                <a:sym typeface="Symbol" pitchFamily="18" charset="2"/>
              </a:rPr>
              <a:t>d</a:t>
            </a:r>
            <a:r>
              <a:rPr lang="en-US" sz="2400">
                <a:solidFill>
                  <a:srgbClr val="000000"/>
                </a:solidFill>
                <a:ea typeface="Times New Roman" pitchFamily="18" charset="0"/>
                <a:cs typeface="Arial" charset="0"/>
                <a:sym typeface="Symbol" pitchFamily="18" charset="2"/>
              </a:rPr>
              <a:t> = 69</a:t>
            </a:r>
          </a:p>
        </p:txBody>
      </p:sp>
      <p:sp>
        <p:nvSpPr>
          <p:cNvPr id="94225" name="Text Box 17"/>
          <p:cNvSpPr txBox="1">
            <a:spLocks noChangeArrowheads="1"/>
          </p:cNvSpPr>
          <p:nvPr/>
        </p:nvSpPr>
        <p:spPr bwMode="auto">
          <a:xfrm>
            <a:off x="766763" y="1397000"/>
            <a:ext cx="7758112"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l"/>
              </a:tabLst>
              <a:defRPr>
                <a:solidFill>
                  <a:schemeClr val="tx1"/>
                </a:solidFill>
                <a:latin typeface="Arial" charset="0"/>
              </a:defRPr>
            </a:lvl1pPr>
            <a:lvl2pPr>
              <a:tabLst>
                <a:tab pos="5029200" algn="l"/>
              </a:tabLst>
              <a:defRPr>
                <a:solidFill>
                  <a:schemeClr val="tx1"/>
                </a:solidFill>
                <a:latin typeface="Arial" charset="0"/>
              </a:defRPr>
            </a:lvl2pPr>
            <a:lvl3pPr>
              <a:tabLst>
                <a:tab pos="5029200" algn="l"/>
              </a:tabLst>
              <a:defRPr>
                <a:solidFill>
                  <a:schemeClr val="tx1"/>
                </a:solidFill>
                <a:latin typeface="Arial" charset="0"/>
              </a:defRPr>
            </a:lvl3pPr>
            <a:lvl4pPr>
              <a:tabLst>
                <a:tab pos="5029200" algn="l"/>
              </a:tabLst>
              <a:defRPr>
                <a:solidFill>
                  <a:schemeClr val="tx1"/>
                </a:solidFill>
                <a:latin typeface="Arial" charset="0"/>
              </a:defRPr>
            </a:lvl4pPr>
            <a:lvl5pPr>
              <a:tabLst>
                <a:tab pos="5029200" algn="l"/>
              </a:tabLst>
              <a:defRPr>
                <a:solidFill>
                  <a:schemeClr val="tx1"/>
                </a:solidFill>
                <a:latin typeface="Arial" charset="0"/>
              </a:defRPr>
            </a:lvl5pPr>
            <a:lvl6pPr fontAlgn="base">
              <a:spcBef>
                <a:spcPct val="0"/>
              </a:spcBef>
              <a:spcAft>
                <a:spcPct val="0"/>
              </a:spcAft>
              <a:tabLst>
                <a:tab pos="5029200" algn="l"/>
              </a:tabLst>
              <a:defRPr>
                <a:solidFill>
                  <a:schemeClr val="tx1"/>
                </a:solidFill>
                <a:latin typeface="Arial" charset="0"/>
              </a:defRPr>
            </a:lvl6pPr>
            <a:lvl7pPr fontAlgn="base">
              <a:spcBef>
                <a:spcPct val="0"/>
              </a:spcBef>
              <a:spcAft>
                <a:spcPct val="0"/>
              </a:spcAft>
              <a:tabLst>
                <a:tab pos="5029200" algn="l"/>
              </a:tabLst>
              <a:defRPr>
                <a:solidFill>
                  <a:schemeClr val="tx1"/>
                </a:solidFill>
                <a:latin typeface="Arial" charset="0"/>
              </a:defRPr>
            </a:lvl7pPr>
            <a:lvl8pPr fontAlgn="base">
              <a:spcBef>
                <a:spcPct val="0"/>
              </a:spcBef>
              <a:spcAft>
                <a:spcPct val="0"/>
              </a:spcAft>
              <a:tabLst>
                <a:tab pos="5029200" algn="l"/>
              </a:tabLst>
              <a:defRPr>
                <a:solidFill>
                  <a:schemeClr val="tx1"/>
                </a:solidFill>
                <a:latin typeface="Arial" charset="0"/>
              </a:defRPr>
            </a:lvl8pPr>
            <a:lvl9pPr fontAlgn="base">
              <a:spcBef>
                <a:spcPct val="0"/>
              </a:spcBef>
              <a:spcAft>
                <a:spcPct val="0"/>
              </a:spcAft>
              <a:tabLst>
                <a:tab pos="5029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539D"/>
                </a:solidFill>
              </a:rPr>
              <a:t>Statements	Reasons</a:t>
            </a:r>
          </a:p>
        </p:txBody>
      </p:sp>
      <p:sp>
        <p:nvSpPr>
          <p:cNvPr id="94226" name="Line 18"/>
          <p:cNvSpPr>
            <a:spLocks noChangeShapeType="1"/>
          </p:cNvSpPr>
          <p:nvPr/>
        </p:nvSpPr>
        <p:spPr bwMode="auto">
          <a:xfrm>
            <a:off x="849313" y="1847850"/>
            <a:ext cx="7866062" cy="0"/>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94227" name="Line 19"/>
          <p:cNvSpPr>
            <a:spLocks noChangeShapeType="1"/>
          </p:cNvSpPr>
          <p:nvPr/>
        </p:nvSpPr>
        <p:spPr bwMode="auto">
          <a:xfrm>
            <a:off x="5715000" y="1371600"/>
            <a:ext cx="0" cy="2346325"/>
          </a:xfrm>
          <a:prstGeom prst="line">
            <a:avLst/>
          </a:prstGeom>
          <a:noFill/>
          <a:ln w="28575">
            <a:solidFill>
              <a:srgbClr val="E01B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94229" name="Rectangle 21"/>
          <p:cNvSpPr>
            <a:spLocks noChangeArrowheads="1"/>
          </p:cNvSpPr>
          <p:nvPr/>
        </p:nvSpPr>
        <p:spPr bwMode="auto">
          <a:xfrm>
            <a:off x="533400" y="5160963"/>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a:t>
            </a:r>
            <a:r>
              <a:rPr lang="en-US" sz="2400" i="1">
                <a:solidFill>
                  <a:srgbClr val="E01B22"/>
                </a:solidFill>
              </a:rPr>
              <a:t>m</a:t>
            </a:r>
            <a:r>
              <a:rPr lang="en-US" sz="2400">
                <a:solidFill>
                  <a:srgbClr val="E01B22"/>
                </a:solidFill>
                <a:sym typeface="Symbol" pitchFamily="18" charset="2"/>
              </a:rPr>
              <a:t>1 = 37 and </a:t>
            </a:r>
            <a:r>
              <a:rPr lang="en-US" sz="2400" i="1">
                <a:solidFill>
                  <a:srgbClr val="E01B22"/>
                </a:solidFill>
                <a:sym typeface="Symbol" pitchFamily="18" charset="2"/>
              </a:rPr>
              <a:t>m</a:t>
            </a:r>
            <a:r>
              <a:rPr lang="en-US" sz="2400">
                <a:solidFill>
                  <a:srgbClr val="E01B22"/>
                </a:solidFill>
                <a:sym typeface="Symbol" pitchFamily="18" charset="2"/>
              </a:rPr>
              <a:t>2 = 37</a:t>
            </a:r>
          </a:p>
        </p:txBody>
      </p:sp>
      <p:sp>
        <p:nvSpPr>
          <p:cNvPr id="94230" name="Text Box 22"/>
          <p:cNvSpPr txBox="1">
            <a:spLocks noChangeArrowheads="1"/>
          </p:cNvSpPr>
          <p:nvPr/>
        </p:nvSpPr>
        <p:spPr bwMode="auto">
          <a:xfrm>
            <a:off x="533400" y="4008438"/>
            <a:ext cx="83629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1485900" algn="r"/>
                <a:tab pos="1600200" algn="l"/>
                <a:tab pos="1885950" algn="l"/>
                <a:tab pos="4229100" algn="l"/>
                <a:tab pos="4972050" algn="l"/>
              </a:tabLst>
              <a:defRPr>
                <a:solidFill>
                  <a:schemeClr val="tx1"/>
                </a:solidFill>
                <a:latin typeface="Arial" charset="0"/>
              </a:defRPr>
            </a:lvl1pPr>
            <a:lvl2pPr>
              <a:tabLst>
                <a:tab pos="1485900" algn="r"/>
                <a:tab pos="1600200" algn="l"/>
                <a:tab pos="1885950" algn="l"/>
                <a:tab pos="4229100" algn="l"/>
                <a:tab pos="4972050" algn="l"/>
              </a:tabLst>
              <a:defRPr>
                <a:solidFill>
                  <a:schemeClr val="tx1"/>
                </a:solidFill>
                <a:latin typeface="Arial" charset="0"/>
              </a:defRPr>
            </a:lvl2pPr>
            <a:lvl3pPr>
              <a:tabLst>
                <a:tab pos="1485900" algn="r"/>
                <a:tab pos="1600200" algn="l"/>
                <a:tab pos="1885950" algn="l"/>
                <a:tab pos="4229100" algn="l"/>
                <a:tab pos="4972050" algn="l"/>
              </a:tabLst>
              <a:defRPr>
                <a:solidFill>
                  <a:schemeClr val="tx1"/>
                </a:solidFill>
                <a:latin typeface="Arial" charset="0"/>
              </a:defRPr>
            </a:lvl3pPr>
            <a:lvl4pPr>
              <a:tabLst>
                <a:tab pos="1485900" algn="r"/>
                <a:tab pos="1600200" algn="l"/>
                <a:tab pos="1885950" algn="l"/>
                <a:tab pos="4229100" algn="l"/>
                <a:tab pos="4972050" algn="l"/>
              </a:tabLst>
              <a:defRPr>
                <a:solidFill>
                  <a:schemeClr val="tx1"/>
                </a:solidFill>
                <a:latin typeface="Arial" charset="0"/>
              </a:defRPr>
            </a:lvl4pPr>
            <a:lvl5pPr>
              <a:tabLst>
                <a:tab pos="1485900" algn="r"/>
                <a:tab pos="1600200" algn="l"/>
                <a:tab pos="1885950" algn="l"/>
                <a:tab pos="4229100" algn="l"/>
                <a:tab pos="4972050" algn="l"/>
              </a:tabLst>
              <a:defRPr>
                <a:solidFill>
                  <a:schemeClr val="tx1"/>
                </a:solidFill>
                <a:latin typeface="Arial" charset="0"/>
              </a:defRPr>
            </a:lvl5pPr>
            <a:lvl6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6pPr>
            <a:lvl7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7pPr>
            <a:lvl8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8pPr>
            <a:lvl9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9pPr>
          </a:lstStyle>
          <a:p>
            <a:pPr fontAlgn="base">
              <a:lnSpc>
                <a:spcPct val="90000"/>
              </a:lnSpc>
              <a:spcBef>
                <a:spcPct val="30000"/>
              </a:spcBef>
              <a:spcAft>
                <a:spcPct val="30000"/>
              </a:spcAft>
            </a:pPr>
            <a:r>
              <a:rPr lang="en-US" sz="2400">
                <a:solidFill>
                  <a:srgbClr val="000000"/>
                </a:solidFill>
                <a:ea typeface="Times New Roman" pitchFamily="18" charset="0"/>
                <a:cs typeface="Arial" charset="0"/>
                <a:sym typeface="Symbol" pitchFamily="18" charset="2"/>
              </a:rPr>
              <a:t>	</a:t>
            </a:r>
            <a:r>
              <a:rPr lang="en-US" sz="2400" i="1">
                <a:solidFill>
                  <a:srgbClr val="000000"/>
                </a:solidFill>
                <a:ea typeface="Times New Roman" pitchFamily="18" charset="0"/>
                <a:cs typeface="Arial" charset="0"/>
                <a:sym typeface="Symbol" pitchFamily="18" charset="2"/>
              </a:rPr>
              <a:t>m</a:t>
            </a:r>
            <a:r>
              <a:rPr lang="en-US" sz="2400">
                <a:solidFill>
                  <a:srgbClr val="000000"/>
                </a:solidFill>
                <a:ea typeface="Times New Roman" pitchFamily="18" charset="0"/>
                <a:cs typeface="Arial" charset="0"/>
                <a:sym typeface="Symbol" pitchFamily="18" charset="2"/>
              </a:rPr>
              <a:t>1	=	</a:t>
            </a:r>
            <a:r>
              <a:rPr lang="en-US" sz="2400" i="1">
                <a:solidFill>
                  <a:srgbClr val="000000"/>
                </a:solidFill>
                <a:ea typeface="Times New Roman" pitchFamily="18" charset="0"/>
                <a:cs typeface="Arial" charset="0"/>
                <a:sym typeface="Symbol" pitchFamily="18" charset="2"/>
              </a:rPr>
              <a:t>d</a:t>
            </a:r>
            <a:r>
              <a:rPr lang="en-US" sz="2400">
                <a:solidFill>
                  <a:srgbClr val="000000"/>
                </a:solidFill>
                <a:ea typeface="Times New Roman" pitchFamily="18" charset="0"/>
                <a:cs typeface="Arial" charset="0"/>
                <a:sym typeface="Symbol" pitchFamily="18" charset="2"/>
              </a:rPr>
              <a:t> – 32	</a:t>
            </a:r>
            <a:r>
              <a:rPr lang="en-US" sz="2400" i="1">
                <a:solidFill>
                  <a:srgbClr val="000000"/>
                </a:solidFill>
                <a:ea typeface="Times New Roman" pitchFamily="18" charset="0"/>
                <a:cs typeface="Arial" charset="0"/>
                <a:sym typeface="Symbol" pitchFamily="18" charset="2"/>
              </a:rPr>
              <a:t>m</a:t>
            </a:r>
            <a:r>
              <a:rPr lang="en-US" sz="2400">
                <a:solidFill>
                  <a:srgbClr val="000000"/>
                </a:solidFill>
                <a:ea typeface="Times New Roman" pitchFamily="18" charset="0"/>
                <a:cs typeface="Arial" charset="0"/>
                <a:sym typeface="Symbol" pitchFamily="18" charset="2"/>
              </a:rPr>
              <a:t>2 = 175 – 2</a:t>
            </a:r>
            <a:r>
              <a:rPr lang="en-US" sz="2400" i="1">
                <a:solidFill>
                  <a:srgbClr val="000000"/>
                </a:solidFill>
                <a:ea typeface="Times New Roman" pitchFamily="18" charset="0"/>
                <a:cs typeface="Arial" charset="0"/>
                <a:sym typeface="Symbol" pitchFamily="18" charset="2"/>
              </a:rPr>
              <a:t>d</a:t>
            </a:r>
            <a:endParaRPr lang="en-US" sz="2400">
              <a:solidFill>
                <a:srgbClr val="000000"/>
              </a:solidFill>
              <a:ea typeface="Times New Roman" pitchFamily="18" charset="0"/>
              <a:cs typeface="Arial" charset="0"/>
              <a:sym typeface="Symbol" pitchFamily="18" charset="2"/>
            </a:endParaRPr>
          </a:p>
        </p:txBody>
      </p:sp>
      <p:sp>
        <p:nvSpPr>
          <p:cNvPr id="94231" name="Text Box 23"/>
          <p:cNvSpPr txBox="1">
            <a:spLocks noChangeArrowheads="1"/>
          </p:cNvSpPr>
          <p:nvPr/>
        </p:nvSpPr>
        <p:spPr bwMode="auto">
          <a:xfrm>
            <a:off x="533400" y="4552950"/>
            <a:ext cx="83629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1485900" algn="r"/>
                <a:tab pos="1600200" algn="l"/>
                <a:tab pos="1885950" algn="l"/>
                <a:tab pos="4229100" algn="l"/>
                <a:tab pos="4972050" algn="l"/>
              </a:tabLst>
              <a:defRPr>
                <a:solidFill>
                  <a:schemeClr val="tx1"/>
                </a:solidFill>
                <a:latin typeface="Arial" charset="0"/>
              </a:defRPr>
            </a:lvl1pPr>
            <a:lvl2pPr>
              <a:tabLst>
                <a:tab pos="1485900" algn="r"/>
                <a:tab pos="1600200" algn="l"/>
                <a:tab pos="1885950" algn="l"/>
                <a:tab pos="4229100" algn="l"/>
                <a:tab pos="4972050" algn="l"/>
              </a:tabLst>
              <a:defRPr>
                <a:solidFill>
                  <a:schemeClr val="tx1"/>
                </a:solidFill>
                <a:latin typeface="Arial" charset="0"/>
              </a:defRPr>
            </a:lvl2pPr>
            <a:lvl3pPr>
              <a:tabLst>
                <a:tab pos="1485900" algn="r"/>
                <a:tab pos="1600200" algn="l"/>
                <a:tab pos="1885950" algn="l"/>
                <a:tab pos="4229100" algn="l"/>
                <a:tab pos="4972050" algn="l"/>
              </a:tabLst>
              <a:defRPr>
                <a:solidFill>
                  <a:schemeClr val="tx1"/>
                </a:solidFill>
                <a:latin typeface="Arial" charset="0"/>
              </a:defRPr>
            </a:lvl3pPr>
            <a:lvl4pPr>
              <a:tabLst>
                <a:tab pos="1485900" algn="r"/>
                <a:tab pos="1600200" algn="l"/>
                <a:tab pos="1885950" algn="l"/>
                <a:tab pos="4229100" algn="l"/>
                <a:tab pos="4972050" algn="l"/>
              </a:tabLst>
              <a:defRPr>
                <a:solidFill>
                  <a:schemeClr val="tx1"/>
                </a:solidFill>
                <a:latin typeface="Arial" charset="0"/>
              </a:defRPr>
            </a:lvl4pPr>
            <a:lvl5pPr>
              <a:tabLst>
                <a:tab pos="1485900" algn="r"/>
                <a:tab pos="1600200" algn="l"/>
                <a:tab pos="1885950" algn="l"/>
                <a:tab pos="4229100" algn="l"/>
                <a:tab pos="4972050" algn="l"/>
              </a:tabLst>
              <a:defRPr>
                <a:solidFill>
                  <a:schemeClr val="tx1"/>
                </a:solidFill>
                <a:latin typeface="Arial" charset="0"/>
              </a:defRPr>
            </a:lvl5pPr>
            <a:lvl6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6pPr>
            <a:lvl7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7pPr>
            <a:lvl8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8pPr>
            <a:lvl9pPr fontAlgn="base">
              <a:spcBef>
                <a:spcPct val="0"/>
              </a:spcBef>
              <a:spcAft>
                <a:spcPct val="0"/>
              </a:spcAft>
              <a:tabLst>
                <a:tab pos="1485900" algn="r"/>
                <a:tab pos="1600200" algn="l"/>
                <a:tab pos="1885950" algn="l"/>
                <a:tab pos="4229100" algn="l"/>
                <a:tab pos="4972050" algn="l"/>
              </a:tabLst>
              <a:defRPr>
                <a:solidFill>
                  <a:schemeClr val="tx1"/>
                </a:solidFill>
                <a:latin typeface="Arial" charset="0"/>
              </a:defRPr>
            </a:lvl9pPr>
          </a:lstStyle>
          <a:p>
            <a:pPr fontAlgn="base">
              <a:lnSpc>
                <a:spcPct val="90000"/>
              </a:lnSpc>
              <a:spcBef>
                <a:spcPct val="30000"/>
              </a:spcBef>
              <a:spcAft>
                <a:spcPct val="30000"/>
              </a:spcAft>
            </a:pPr>
            <a:r>
              <a:rPr lang="en-US" sz="2400">
                <a:solidFill>
                  <a:srgbClr val="000000"/>
                </a:solidFill>
                <a:ea typeface="Times New Roman" pitchFamily="18" charset="0"/>
                <a:cs typeface="Arial" charset="0"/>
                <a:sym typeface="Symbol" pitchFamily="18" charset="2"/>
              </a:rPr>
              <a:t>	</a:t>
            </a:r>
            <a:r>
              <a:rPr lang="en-US" sz="2400" i="1">
                <a:solidFill>
                  <a:srgbClr val="000000"/>
                </a:solidFill>
                <a:ea typeface="Times New Roman" pitchFamily="18" charset="0"/>
                <a:cs typeface="Arial" charset="0"/>
                <a:sym typeface="Symbol" pitchFamily="18" charset="2"/>
              </a:rPr>
              <a:t>	</a:t>
            </a:r>
            <a:r>
              <a:rPr lang="en-US" sz="2400">
                <a:solidFill>
                  <a:srgbClr val="000000"/>
                </a:solidFill>
                <a:ea typeface="Times New Roman" pitchFamily="18" charset="0"/>
                <a:cs typeface="Arial" charset="0"/>
                <a:sym typeface="Symbol" pitchFamily="18" charset="2"/>
              </a:rPr>
              <a:t>=	69 – 32 or 37		= 175 – 2(69) or 37</a:t>
            </a:r>
          </a:p>
        </p:txBody>
      </p:sp>
    </p:spTree>
    <p:custDataLst>
      <p:tags r:id="rId1"/>
    </p:custDataLst>
    <p:extLst>
      <p:ext uri="{BB962C8B-B14F-4D97-AF65-F5344CB8AC3E}">
        <p14:creationId xmlns:p14="http://schemas.microsoft.com/office/powerpoint/2010/main" val="1065967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17">
                                            <p:txEl>
                                              <p:charRg st="4294967295" end="4294967295"/>
                                            </p:txEl>
                                          </p:spTgt>
                                        </p:tgtEl>
                                        <p:attrNameLst>
                                          <p:attrName>style.visibility</p:attrName>
                                        </p:attrNameLst>
                                      </p:cBhvr>
                                      <p:to>
                                        <p:strVal val="visible"/>
                                      </p:to>
                                    </p:set>
                                    <p:animEffect transition="in" filter="wipe(left)">
                                      <p:cBhvr>
                                        <p:cTn id="7" dur="500"/>
                                        <p:tgtEl>
                                          <p:spTgt spid="94217">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4216">
                                            <p:txEl>
                                              <p:charRg st="4294967295" end="4294967295"/>
                                            </p:txEl>
                                          </p:spTgt>
                                        </p:tgtEl>
                                        <p:attrNameLst>
                                          <p:attrName>style.visibility</p:attrName>
                                        </p:attrNameLst>
                                      </p:cBhvr>
                                      <p:to>
                                        <p:strVal val="visible"/>
                                      </p:to>
                                    </p:set>
                                    <p:animEffect transition="in" filter="wipe(left)">
                                      <p:cBhvr>
                                        <p:cTn id="11" dur="500"/>
                                        <p:tgtEl>
                                          <p:spTgt spid="94216">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4221">
                                            <p:txEl>
                                              <p:charRg st="4294967295" end="4294967295"/>
                                            </p:txEl>
                                          </p:spTgt>
                                        </p:tgtEl>
                                        <p:attrNameLst>
                                          <p:attrName>style.visibility</p:attrName>
                                        </p:attrNameLst>
                                      </p:cBhvr>
                                      <p:to>
                                        <p:strVal val="visible"/>
                                      </p:to>
                                    </p:set>
                                    <p:animEffect transition="in" filter="wipe(left)">
                                      <p:cBhvr>
                                        <p:cTn id="16" dur="500"/>
                                        <p:tgtEl>
                                          <p:spTgt spid="94221">
                                            <p:txEl>
                                              <p:charRg st="4294967295" end="4294967295"/>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94218">
                                            <p:txEl>
                                              <p:charRg st="4294967295" end="4294967295"/>
                                            </p:txEl>
                                          </p:spTgt>
                                        </p:tgtEl>
                                        <p:attrNameLst>
                                          <p:attrName>style.visibility</p:attrName>
                                        </p:attrNameLst>
                                      </p:cBhvr>
                                      <p:to>
                                        <p:strVal val="visible"/>
                                      </p:to>
                                    </p:set>
                                    <p:animEffect transition="in" filter="wipe(left)">
                                      <p:cBhvr>
                                        <p:cTn id="20" dur="500"/>
                                        <p:tgtEl>
                                          <p:spTgt spid="94218">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4222">
                                            <p:txEl>
                                              <p:charRg st="4294967295" end="4294967295"/>
                                            </p:txEl>
                                          </p:spTgt>
                                        </p:tgtEl>
                                        <p:attrNameLst>
                                          <p:attrName>style.visibility</p:attrName>
                                        </p:attrNameLst>
                                      </p:cBhvr>
                                      <p:to>
                                        <p:strVal val="visible"/>
                                      </p:to>
                                    </p:set>
                                    <p:animEffect transition="in" filter="wipe(left)">
                                      <p:cBhvr>
                                        <p:cTn id="25" dur="500"/>
                                        <p:tgtEl>
                                          <p:spTgt spid="94222">
                                            <p:txEl>
                                              <p:charRg st="4294967295" end="4294967295"/>
                                            </p:txEl>
                                          </p:spTgt>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94219">
                                            <p:txEl>
                                              <p:charRg st="4294967295" end="4294967295"/>
                                            </p:txEl>
                                          </p:spTgt>
                                        </p:tgtEl>
                                        <p:attrNameLst>
                                          <p:attrName>style.visibility</p:attrName>
                                        </p:attrNameLst>
                                      </p:cBhvr>
                                      <p:to>
                                        <p:strVal val="visible"/>
                                      </p:to>
                                    </p:set>
                                    <p:animEffect transition="in" filter="wipe(left)">
                                      <p:cBhvr>
                                        <p:cTn id="29" dur="500"/>
                                        <p:tgtEl>
                                          <p:spTgt spid="94219">
                                            <p:txEl>
                                              <p:charRg st="4294967295" end="429496729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4230">
                                            <p:txEl>
                                              <p:pRg st="0" end="0"/>
                                            </p:txEl>
                                          </p:spTgt>
                                        </p:tgtEl>
                                        <p:attrNameLst>
                                          <p:attrName>style.visibility</p:attrName>
                                        </p:attrNameLst>
                                      </p:cBhvr>
                                      <p:to>
                                        <p:strVal val="visible"/>
                                      </p:to>
                                    </p:set>
                                    <p:animEffect transition="in" filter="wipe(left)">
                                      <p:cBhvr>
                                        <p:cTn id="34" dur="500"/>
                                        <p:tgtEl>
                                          <p:spTgt spid="94230">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4231">
                                            <p:txEl>
                                              <p:pRg st="0" end="0"/>
                                            </p:txEl>
                                          </p:spTgt>
                                        </p:tgtEl>
                                        <p:attrNameLst>
                                          <p:attrName>style.visibility</p:attrName>
                                        </p:attrNameLst>
                                      </p:cBhvr>
                                      <p:to>
                                        <p:strVal val="visible"/>
                                      </p:to>
                                    </p:set>
                                    <p:animEffect transition="in" filter="wipe(left)">
                                      <p:cBhvr>
                                        <p:cTn id="39" dur="500"/>
                                        <p:tgtEl>
                                          <p:spTgt spid="9423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4229">
                                            <p:txEl>
                                              <p:pRg st="0" end="0"/>
                                            </p:txEl>
                                          </p:spTgt>
                                        </p:tgtEl>
                                        <p:attrNameLst>
                                          <p:attrName>style.visibility</p:attrName>
                                        </p:attrNameLst>
                                      </p:cBhvr>
                                      <p:to>
                                        <p:strVal val="visible"/>
                                      </p:to>
                                    </p:set>
                                    <p:animEffect transition="in" filter="wipe(left)">
                                      <p:cBhvr>
                                        <p:cTn id="44" dur="500"/>
                                        <p:tgtEl>
                                          <p:spTgt spid="94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build="p" autoUpdateAnimBg="0"/>
      <p:bldP spid="94230" grpId="0" build="p" autoUpdateAnimBg="0" advAuto="0"/>
      <p:bldP spid="9423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6739" name="TPQuestion"/>
          <p:cNvSpPr>
            <a:spLocks noGrp="1" noChangeArrowheads="1"/>
          </p:cNvSpPr>
          <p:nvPr>
            <p:ph type="title"/>
          </p:nvPr>
        </p:nvSpPr>
        <p:spPr/>
        <p:txBody>
          <a:bodyPr/>
          <a:lstStyle/>
          <a:p>
            <a:r>
              <a:rPr lang="en-US"/>
              <a:t>Example 4</a:t>
            </a:r>
          </a:p>
        </p:txBody>
      </p:sp>
      <p:sp>
        <p:nvSpPr>
          <p:cNvPr id="116743" name="Oval 7"/>
          <p:cNvSpPr>
            <a:spLocks noChangeArrowheads="1"/>
          </p:cNvSpPr>
          <p:nvPr/>
        </p:nvSpPr>
        <p:spPr bwMode="auto">
          <a:xfrm>
            <a:off x="914400" y="35433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6744"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16746" name="Group 10"/>
          <p:cNvGrpSpPr>
            <a:grpSpLocks/>
          </p:cNvGrpSpPr>
          <p:nvPr/>
        </p:nvGrpSpPr>
        <p:grpSpPr bwMode="auto">
          <a:xfrm>
            <a:off x="923925" y="2609850"/>
            <a:ext cx="4333875" cy="3257550"/>
            <a:chOff x="576" y="1602"/>
            <a:chExt cx="2730" cy="2052"/>
          </a:xfrm>
        </p:grpSpPr>
        <p:sp>
          <p:nvSpPr>
            <p:cNvPr id="116747" name="TPAnswers"/>
            <p:cNvSpPr>
              <a:spLocks noChangeArrowheads="1"/>
            </p:cNvSpPr>
            <p:nvPr>
              <p:custDataLst>
                <p:tags r:id="rId3"/>
              </p:custDataLst>
            </p:nvPr>
          </p:nvSpPr>
          <p:spPr bwMode="auto">
            <a:xfrm>
              <a:off x="576" y="1616"/>
              <a:ext cx="2436" cy="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a:t>
              </a:r>
            </a:p>
          </p:txBody>
        </p:sp>
        <p:pic>
          <p:nvPicPr>
            <p:cNvPr id="116748" name="Picture 12" descr="GEO_116"/>
            <p:cNvPicPr>
              <a:picLocks noChangeAspect="1" noChangeArrowheads="1"/>
            </p:cNvPicPr>
            <p:nvPr/>
          </p:nvPicPr>
          <p:blipFill>
            <a:blip r:embed="rId7">
              <a:extLst>
                <a:ext uri="{28A0092B-C50C-407E-A947-70E740481C1C}">
                  <a14:useLocalDpi xmlns:a14="http://schemas.microsoft.com/office/drawing/2010/main" val="0"/>
                </a:ext>
              </a:extLst>
            </a:blip>
            <a:srcRect t="41795" r="53853" b="44273"/>
            <a:stretch>
              <a:fillRect/>
            </a:stretch>
          </p:blipFill>
          <p:spPr bwMode="auto">
            <a:xfrm>
              <a:off x="976" y="1602"/>
              <a:ext cx="2324" cy="270"/>
            </a:xfrm>
            <a:prstGeom prst="rect">
              <a:avLst/>
            </a:prstGeom>
            <a:noFill/>
            <a:extLst>
              <a:ext uri="{909E8E84-426E-40DD-AFC4-6F175D3DCCD1}">
                <a14:hiddenFill xmlns:a14="http://schemas.microsoft.com/office/drawing/2010/main">
                  <a:solidFill>
                    <a:srgbClr val="FFFFFF"/>
                  </a:solidFill>
                </a14:hiddenFill>
              </a:ext>
            </a:extLst>
          </p:spPr>
        </p:pic>
        <p:pic>
          <p:nvPicPr>
            <p:cNvPr id="116749" name="Picture 13" descr="GEO_116"/>
            <p:cNvPicPr>
              <a:picLocks noChangeAspect="1" noChangeArrowheads="1"/>
            </p:cNvPicPr>
            <p:nvPr/>
          </p:nvPicPr>
          <p:blipFill>
            <a:blip r:embed="rId7">
              <a:extLst>
                <a:ext uri="{28A0092B-C50C-407E-A947-70E740481C1C}">
                  <a14:useLocalDpi xmlns:a14="http://schemas.microsoft.com/office/drawing/2010/main" val="0"/>
                </a:ext>
              </a:extLst>
            </a:blip>
            <a:srcRect t="56036" r="53734" b="30031"/>
            <a:stretch>
              <a:fillRect/>
            </a:stretch>
          </p:blipFill>
          <p:spPr bwMode="auto">
            <a:xfrm>
              <a:off x="976" y="2178"/>
              <a:ext cx="2330" cy="270"/>
            </a:xfrm>
            <a:prstGeom prst="rect">
              <a:avLst/>
            </a:prstGeom>
            <a:noFill/>
            <a:extLst>
              <a:ext uri="{909E8E84-426E-40DD-AFC4-6F175D3DCCD1}">
                <a14:hiddenFill xmlns:a14="http://schemas.microsoft.com/office/drawing/2010/main">
                  <a:solidFill>
                    <a:srgbClr val="FFFFFF"/>
                  </a:solidFill>
                </a14:hiddenFill>
              </a:ext>
            </a:extLst>
          </p:spPr>
        </p:pic>
        <p:pic>
          <p:nvPicPr>
            <p:cNvPr id="116750" name="Picture 14" descr="GEO_116"/>
            <p:cNvPicPr>
              <a:picLocks noChangeAspect="1" noChangeArrowheads="1"/>
            </p:cNvPicPr>
            <p:nvPr/>
          </p:nvPicPr>
          <p:blipFill>
            <a:blip r:embed="rId7">
              <a:extLst>
                <a:ext uri="{28A0092B-C50C-407E-A947-70E740481C1C}">
                  <a14:useLocalDpi xmlns:a14="http://schemas.microsoft.com/office/drawing/2010/main" val="0"/>
                </a:ext>
              </a:extLst>
            </a:blip>
            <a:srcRect t="71208" r="53734" b="12384"/>
            <a:stretch>
              <a:fillRect/>
            </a:stretch>
          </p:blipFill>
          <p:spPr bwMode="auto">
            <a:xfrm>
              <a:off x="976" y="2748"/>
              <a:ext cx="2330" cy="318"/>
            </a:xfrm>
            <a:prstGeom prst="rect">
              <a:avLst/>
            </a:prstGeom>
            <a:noFill/>
            <a:extLst>
              <a:ext uri="{909E8E84-426E-40DD-AFC4-6F175D3DCCD1}">
                <a14:hiddenFill xmlns:a14="http://schemas.microsoft.com/office/drawing/2010/main">
                  <a:solidFill>
                    <a:srgbClr val="FFFFFF"/>
                  </a:solidFill>
                </a14:hiddenFill>
              </a:ext>
            </a:extLst>
          </p:spPr>
        </p:pic>
        <p:pic>
          <p:nvPicPr>
            <p:cNvPr id="116751" name="Picture 15" descr="GEO_116"/>
            <p:cNvPicPr>
              <a:picLocks noChangeAspect="1" noChangeArrowheads="1"/>
            </p:cNvPicPr>
            <p:nvPr/>
          </p:nvPicPr>
          <p:blipFill>
            <a:blip r:embed="rId7">
              <a:extLst>
                <a:ext uri="{28A0092B-C50C-407E-A947-70E740481C1C}">
                  <a14:useLocalDpi xmlns:a14="http://schemas.microsoft.com/office/drawing/2010/main" val="0"/>
                </a:ext>
              </a:extLst>
            </a:blip>
            <a:srcRect t="87616" r="53853" b="-2786"/>
            <a:stretch>
              <a:fillRect/>
            </a:stretch>
          </p:blipFill>
          <p:spPr bwMode="auto">
            <a:xfrm>
              <a:off x="976" y="3360"/>
              <a:ext cx="2324" cy="294"/>
            </a:xfrm>
            <a:prstGeom prst="rect">
              <a:avLst/>
            </a:prstGeom>
            <a:noFill/>
            <a:extLst>
              <a:ext uri="{909E8E84-426E-40DD-AFC4-6F175D3DCCD1}">
                <a14:hiddenFill xmlns:a14="http://schemas.microsoft.com/office/drawing/2010/main">
                  <a:solidFill>
                    <a:srgbClr val="FFFFFF"/>
                  </a:solidFill>
                </a14:hiddenFill>
              </a:ext>
            </a:extLst>
          </p:spPr>
        </p:pic>
      </p:grpSp>
      <p:pic>
        <p:nvPicPr>
          <p:cNvPr id="116752" name="Picture 16" descr="GEO_116"/>
          <p:cNvPicPr>
            <a:picLocks noChangeAspect="1" noChangeArrowheads="1"/>
          </p:cNvPicPr>
          <p:nvPr/>
        </p:nvPicPr>
        <p:blipFill>
          <a:blip r:embed="rId7">
            <a:extLst>
              <a:ext uri="{28A0092B-C50C-407E-A947-70E740481C1C}">
                <a14:useLocalDpi xmlns:a14="http://schemas.microsoft.com/office/drawing/2010/main" val="0"/>
              </a:ext>
            </a:extLst>
          </a:blip>
          <a:srcRect b="72441"/>
          <a:stretch>
            <a:fillRect/>
          </a:stretch>
        </p:blipFill>
        <p:spPr bwMode="auto">
          <a:xfrm>
            <a:off x="939800" y="1600200"/>
            <a:ext cx="7843838" cy="831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7745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6752"/>
                                        </p:tgtEl>
                                        <p:attrNameLst>
                                          <p:attrName>style.visibility</p:attrName>
                                        </p:attrNameLst>
                                      </p:cBhvr>
                                      <p:to>
                                        <p:strVal val="visible"/>
                                      </p:to>
                                    </p:set>
                                    <p:animEffect transition="in" filter="wipe(left)">
                                      <p:cBhvr>
                                        <p:cTn id="15" dur="500"/>
                                        <p:tgtEl>
                                          <p:spTgt spid="11675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6746"/>
                                        </p:tgtEl>
                                        <p:attrNameLst>
                                          <p:attrName>style.visibility</p:attrName>
                                        </p:attrNameLst>
                                      </p:cBhvr>
                                      <p:to>
                                        <p:strVal val="visible"/>
                                      </p:to>
                                    </p:set>
                                    <p:animEffect transition="in" filter="wipe(left)">
                                      <p:cBhvr>
                                        <p:cTn id="19" dur="500"/>
                                        <p:tgtEl>
                                          <p:spTgt spid="1167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6743"/>
                                        </p:tgtEl>
                                        <p:attrNameLst>
                                          <p:attrName>style.visibility</p:attrName>
                                        </p:attrNameLst>
                                      </p:cBhvr>
                                      <p:to>
                                        <p:strVal val="visible"/>
                                      </p:to>
                                    </p:set>
                                    <p:animEffect transition="in" filter="wipe(down)">
                                      <p:cBhvr>
                                        <p:cTn id="24" dur="580">
                                          <p:stCondLst>
                                            <p:cond delay="0"/>
                                          </p:stCondLst>
                                        </p:cTn>
                                        <p:tgtEl>
                                          <p:spTgt spid="116743"/>
                                        </p:tgtEl>
                                      </p:cBhvr>
                                    </p:animEffect>
                                    <p:anim calcmode="lin" valueType="num">
                                      <p:cBhvr>
                                        <p:cTn id="25"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0" dur="26">
                                          <p:stCondLst>
                                            <p:cond delay="650"/>
                                          </p:stCondLst>
                                        </p:cTn>
                                        <p:tgtEl>
                                          <p:spTgt spid="116743"/>
                                        </p:tgtEl>
                                      </p:cBhvr>
                                      <p:to x="100000" y="60000"/>
                                    </p:animScale>
                                    <p:animScale>
                                      <p:cBhvr>
                                        <p:cTn id="31" dur="166" decel="50000">
                                          <p:stCondLst>
                                            <p:cond delay="676"/>
                                          </p:stCondLst>
                                        </p:cTn>
                                        <p:tgtEl>
                                          <p:spTgt spid="116743"/>
                                        </p:tgtEl>
                                      </p:cBhvr>
                                      <p:to x="100000" y="100000"/>
                                    </p:animScale>
                                    <p:animScale>
                                      <p:cBhvr>
                                        <p:cTn id="32" dur="26">
                                          <p:stCondLst>
                                            <p:cond delay="1312"/>
                                          </p:stCondLst>
                                        </p:cTn>
                                        <p:tgtEl>
                                          <p:spTgt spid="116743"/>
                                        </p:tgtEl>
                                      </p:cBhvr>
                                      <p:to x="100000" y="80000"/>
                                    </p:animScale>
                                    <p:animScale>
                                      <p:cBhvr>
                                        <p:cTn id="33" dur="166" decel="50000">
                                          <p:stCondLst>
                                            <p:cond delay="1338"/>
                                          </p:stCondLst>
                                        </p:cTn>
                                        <p:tgtEl>
                                          <p:spTgt spid="116743"/>
                                        </p:tgtEl>
                                      </p:cBhvr>
                                      <p:to x="100000" y="100000"/>
                                    </p:animScale>
                                    <p:animScale>
                                      <p:cBhvr>
                                        <p:cTn id="34" dur="26">
                                          <p:stCondLst>
                                            <p:cond delay="1642"/>
                                          </p:stCondLst>
                                        </p:cTn>
                                        <p:tgtEl>
                                          <p:spTgt spid="116743"/>
                                        </p:tgtEl>
                                      </p:cBhvr>
                                      <p:to x="100000" y="90000"/>
                                    </p:animScale>
                                    <p:animScale>
                                      <p:cBhvr>
                                        <p:cTn id="35" dur="166" decel="50000">
                                          <p:stCondLst>
                                            <p:cond delay="1668"/>
                                          </p:stCondLst>
                                        </p:cTn>
                                        <p:tgtEl>
                                          <p:spTgt spid="116743"/>
                                        </p:tgtEl>
                                      </p:cBhvr>
                                      <p:to x="100000" y="100000"/>
                                    </p:animScale>
                                    <p:animScale>
                                      <p:cBhvr>
                                        <p:cTn id="36" dur="26">
                                          <p:stCondLst>
                                            <p:cond delay="1808"/>
                                          </p:stCondLst>
                                        </p:cTn>
                                        <p:tgtEl>
                                          <p:spTgt spid="116743"/>
                                        </p:tgtEl>
                                      </p:cBhvr>
                                      <p:to x="100000" y="95000"/>
                                    </p:animScale>
                                    <p:animScale>
                                      <p:cBhvr>
                                        <p:cTn id="37"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7" name="Picture 5" descr="GEOM-CH02-153-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000125"/>
            <a:ext cx="6172200" cy="4997450"/>
          </a:xfrm>
          <a:prstGeom prst="rect">
            <a:avLst/>
          </a:prstGeom>
          <a:noFill/>
          <a:extLst>
            <a:ext uri="{909E8E84-426E-40DD-AFC4-6F175D3DCCD1}">
              <a14:hiddenFill xmlns:a14="http://schemas.microsoft.com/office/drawing/2010/main">
                <a:solidFill>
                  <a:srgbClr val="FFFFFF"/>
                </a:solidFill>
              </a14:hiddenFill>
            </a:ext>
          </a:extLst>
        </p:spPr>
      </p:pic>
      <p:sp>
        <p:nvSpPr>
          <p:cNvPr id="146434"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370835701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71814656"/>
      </p:ext>
    </p:ext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descr="GEOM-CH02-149-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3679825"/>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79310613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GEOM-CH02-149-B-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1804988"/>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154266384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the Angle Addition Postulate</a:t>
            </a:r>
          </a:p>
        </p:txBody>
      </p:sp>
      <p:sp>
        <p:nvSpPr>
          <p:cNvPr id="5903" name="Rectangle 783"/>
          <p:cNvSpPr>
            <a:spLocks noChangeArrowheads="1"/>
          </p:cNvSpPr>
          <p:nvPr/>
        </p:nvSpPr>
        <p:spPr bwMode="auto">
          <a:xfrm>
            <a:off x="876300" y="1503363"/>
            <a:ext cx="7734300" cy="1406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CONSTRUCTION</a:t>
            </a:r>
            <a:r>
              <a:rPr lang="en-US" sz="2400">
                <a:solidFill>
                  <a:srgbClr val="000000"/>
                </a:solidFill>
                <a:ea typeface="Times New Roman" pitchFamily="18" charset="0"/>
                <a:cs typeface="Arial" charset="0"/>
              </a:rPr>
              <a:t> </a:t>
            </a:r>
            <a:r>
              <a:rPr lang="en-US" sz="2400" b="1">
                <a:solidFill>
                  <a:srgbClr val="FFEB55"/>
                </a:solidFill>
                <a:ea typeface="Times New Roman" pitchFamily="18" charset="0"/>
                <a:cs typeface="Arial" charset="0"/>
              </a:rPr>
              <a:t> </a:t>
            </a:r>
            <a:r>
              <a:rPr lang="en-US" sz="2400" b="1">
                <a:solidFill>
                  <a:srgbClr val="00539D"/>
                </a:solidFill>
                <a:ea typeface="Times New Roman" pitchFamily="18" charset="0"/>
                <a:cs typeface="Arial" charset="0"/>
              </a:rPr>
              <a:t>Using a protractor, a construction worker measures that the angle a beam makes with a ceiling is 42°. What is the measure of the angle the beam makes with the wall? </a:t>
            </a:r>
          </a:p>
        </p:txBody>
      </p:sp>
      <p:sp>
        <p:nvSpPr>
          <p:cNvPr id="5905" name="Text Box 785"/>
          <p:cNvSpPr txBox="1">
            <a:spLocks noChangeArrowheads="1"/>
          </p:cNvSpPr>
          <p:nvPr/>
        </p:nvSpPr>
        <p:spPr bwMode="auto">
          <a:xfrm>
            <a:off x="533400" y="2895600"/>
            <a:ext cx="8077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defTabSz="400050">
              <a:tabLst>
                <a:tab pos="2628900" algn="r"/>
                <a:tab pos="2743200" algn="l"/>
                <a:tab pos="4343400" algn="l"/>
              </a:tabLst>
              <a:defRPr>
                <a:solidFill>
                  <a:schemeClr val="tx1"/>
                </a:solidFill>
                <a:latin typeface="Arial" charset="0"/>
              </a:defRPr>
            </a:lvl1pPr>
            <a:lvl2pPr defTabSz="400050">
              <a:tabLst>
                <a:tab pos="2628900" algn="r"/>
                <a:tab pos="2743200" algn="l"/>
                <a:tab pos="4343400" algn="l"/>
              </a:tabLst>
              <a:defRPr>
                <a:solidFill>
                  <a:schemeClr val="tx1"/>
                </a:solidFill>
                <a:latin typeface="Arial" charset="0"/>
              </a:defRPr>
            </a:lvl2pPr>
            <a:lvl3pPr defTabSz="400050">
              <a:tabLst>
                <a:tab pos="2628900" algn="r"/>
                <a:tab pos="2743200" algn="l"/>
                <a:tab pos="4343400" algn="l"/>
              </a:tabLst>
              <a:defRPr>
                <a:solidFill>
                  <a:schemeClr val="tx1"/>
                </a:solidFill>
                <a:latin typeface="Arial" charset="0"/>
              </a:defRPr>
            </a:lvl3pPr>
            <a:lvl4pPr defTabSz="400050">
              <a:tabLst>
                <a:tab pos="2628900" algn="r"/>
                <a:tab pos="2743200" algn="l"/>
                <a:tab pos="4343400" algn="l"/>
              </a:tabLst>
              <a:defRPr>
                <a:solidFill>
                  <a:schemeClr val="tx1"/>
                </a:solidFill>
                <a:latin typeface="Arial" charset="0"/>
              </a:defRPr>
            </a:lvl4pPr>
            <a:lvl5pPr defTabSz="400050">
              <a:tabLst>
                <a:tab pos="2628900" algn="r"/>
                <a:tab pos="2743200" algn="l"/>
                <a:tab pos="4343400" algn="l"/>
              </a:tabLst>
              <a:defRPr>
                <a:solidFill>
                  <a:schemeClr val="tx1"/>
                </a:solidFill>
                <a:latin typeface="Arial" charset="0"/>
              </a:defRPr>
            </a:lvl5pPr>
            <a:lvl6pPr defTabSz="400050" fontAlgn="base">
              <a:spcBef>
                <a:spcPct val="0"/>
              </a:spcBef>
              <a:spcAft>
                <a:spcPct val="0"/>
              </a:spcAft>
              <a:tabLst>
                <a:tab pos="2628900" algn="r"/>
                <a:tab pos="2743200" algn="l"/>
                <a:tab pos="4343400" algn="l"/>
              </a:tabLst>
              <a:defRPr>
                <a:solidFill>
                  <a:schemeClr val="tx1"/>
                </a:solidFill>
                <a:latin typeface="Arial" charset="0"/>
              </a:defRPr>
            </a:lvl6pPr>
            <a:lvl7pPr defTabSz="400050" fontAlgn="base">
              <a:spcBef>
                <a:spcPct val="0"/>
              </a:spcBef>
              <a:spcAft>
                <a:spcPct val="0"/>
              </a:spcAft>
              <a:tabLst>
                <a:tab pos="2628900" algn="r"/>
                <a:tab pos="2743200" algn="l"/>
                <a:tab pos="4343400" algn="l"/>
              </a:tabLst>
              <a:defRPr>
                <a:solidFill>
                  <a:schemeClr val="tx1"/>
                </a:solidFill>
                <a:latin typeface="Arial" charset="0"/>
              </a:defRPr>
            </a:lvl7pPr>
            <a:lvl8pPr defTabSz="400050" fontAlgn="base">
              <a:spcBef>
                <a:spcPct val="0"/>
              </a:spcBef>
              <a:spcAft>
                <a:spcPct val="0"/>
              </a:spcAft>
              <a:tabLst>
                <a:tab pos="2628900" algn="r"/>
                <a:tab pos="2743200" algn="l"/>
                <a:tab pos="4343400" algn="l"/>
              </a:tabLst>
              <a:defRPr>
                <a:solidFill>
                  <a:schemeClr val="tx1"/>
                </a:solidFill>
                <a:latin typeface="Arial" charset="0"/>
              </a:defRPr>
            </a:lvl8pPr>
            <a:lvl9pPr defTabSz="400050" fontAlgn="base">
              <a:spcBef>
                <a:spcPct val="0"/>
              </a:spcBef>
              <a:spcAft>
                <a:spcPct val="0"/>
              </a:spcAft>
              <a:tabLst>
                <a:tab pos="2628900" algn="r"/>
                <a:tab pos="2743200" algn="l"/>
                <a:tab pos="4343400" algn="l"/>
              </a:tabLs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cs typeface="Arial" charset="0"/>
              </a:rPr>
              <a:t>The ceiling and the wall make a 90</a:t>
            </a:r>
            <a:r>
              <a:rPr lang="en-US" sz="2400">
                <a:solidFill>
                  <a:srgbClr val="000000"/>
                </a:solidFill>
                <a:cs typeface="Arial" charset="0"/>
                <a:sym typeface="Symbol" pitchFamily="18" charset="2"/>
              </a:rPr>
              <a:t></a:t>
            </a:r>
            <a:r>
              <a:rPr lang="en-US" sz="2400">
                <a:solidFill>
                  <a:srgbClr val="000000"/>
                </a:solidFill>
                <a:cs typeface="Arial" charset="0"/>
              </a:rPr>
              <a:t> angle. Let </a:t>
            </a:r>
            <a:r>
              <a:rPr lang="en-US" sz="2400">
                <a:solidFill>
                  <a:srgbClr val="000000"/>
                </a:solidFill>
                <a:cs typeface="Arial" charset="0"/>
                <a:sym typeface="Symbol" pitchFamily="18" charset="2"/>
              </a:rPr>
              <a:t></a:t>
            </a:r>
            <a:r>
              <a:rPr lang="en-US" sz="2400">
                <a:solidFill>
                  <a:srgbClr val="000000"/>
                </a:solidFill>
                <a:cs typeface="Arial" charset="0"/>
              </a:rPr>
              <a:t>1 be the angle between the beam and the ceiling. Let </a:t>
            </a:r>
            <a:r>
              <a:rPr lang="en-US" sz="2400">
                <a:solidFill>
                  <a:srgbClr val="000000"/>
                </a:solidFill>
                <a:cs typeface="Arial" charset="0"/>
                <a:sym typeface="Symbol" pitchFamily="18" charset="2"/>
              </a:rPr>
              <a:t></a:t>
            </a:r>
            <a:r>
              <a:rPr lang="en-US" sz="2400">
                <a:solidFill>
                  <a:srgbClr val="000000"/>
                </a:solidFill>
                <a:cs typeface="Arial" charset="0"/>
              </a:rPr>
              <a:t>2 be the angle between the beam and the wall.</a:t>
            </a:r>
          </a:p>
          <a:p>
            <a:pPr fontAlgn="base">
              <a:lnSpc>
                <a:spcPct val="90000"/>
              </a:lnSpc>
              <a:spcBef>
                <a:spcPct val="20000"/>
              </a:spcBef>
              <a:spcAft>
                <a:spcPct val="20000"/>
              </a:spcAft>
            </a:pPr>
            <a:r>
              <a:rPr lang="en-US" sz="2400">
                <a:solidFill>
                  <a:srgbClr val="000000"/>
                </a:solidFill>
                <a:cs typeface="Arial" charset="0"/>
              </a:rPr>
              <a:t>	</a:t>
            </a:r>
            <a:r>
              <a:rPr lang="en-US" sz="2400" i="1">
                <a:solidFill>
                  <a:srgbClr val="000000"/>
                </a:solidFill>
                <a:cs typeface="Arial" charset="0"/>
              </a:rPr>
              <a:t>m</a:t>
            </a:r>
            <a:r>
              <a:rPr lang="en-US" sz="2400">
                <a:solidFill>
                  <a:srgbClr val="000000"/>
                </a:solidFill>
                <a:cs typeface="Arial" charset="0"/>
                <a:sym typeface="Symbol" pitchFamily="18" charset="2"/>
              </a:rPr>
              <a:t>1 + </a:t>
            </a:r>
            <a:r>
              <a:rPr lang="en-US" sz="2400" i="1">
                <a:solidFill>
                  <a:srgbClr val="000000"/>
                </a:solidFill>
                <a:cs typeface="Arial" charset="0"/>
                <a:sym typeface="Symbol" pitchFamily="18" charset="2"/>
              </a:rPr>
              <a:t>m</a:t>
            </a:r>
            <a:r>
              <a:rPr lang="en-US" sz="2400">
                <a:solidFill>
                  <a:srgbClr val="000000"/>
                </a:solidFill>
                <a:cs typeface="Arial" charset="0"/>
                <a:sym typeface="Symbol" pitchFamily="18" charset="2"/>
              </a:rPr>
              <a:t>2	= 90	Angle Addition Postulate</a:t>
            </a:r>
          </a:p>
          <a:p>
            <a:pPr fontAlgn="base">
              <a:lnSpc>
                <a:spcPct val="90000"/>
              </a:lnSpc>
              <a:spcBef>
                <a:spcPct val="20000"/>
              </a:spcBef>
              <a:spcAft>
                <a:spcPct val="20000"/>
              </a:spcAft>
            </a:pPr>
            <a:r>
              <a:rPr lang="en-US" sz="2400">
                <a:solidFill>
                  <a:srgbClr val="000000"/>
                </a:solidFill>
                <a:cs typeface="Arial" charset="0"/>
                <a:sym typeface="Symbol" pitchFamily="18" charset="2"/>
              </a:rPr>
              <a:t>	42 + </a:t>
            </a:r>
            <a:r>
              <a:rPr lang="en-US" sz="2400" i="1">
                <a:solidFill>
                  <a:srgbClr val="000000"/>
                </a:solidFill>
                <a:cs typeface="Arial" charset="0"/>
                <a:sym typeface="Symbol" pitchFamily="18" charset="2"/>
              </a:rPr>
              <a:t>m</a:t>
            </a:r>
            <a:r>
              <a:rPr lang="en-US" sz="2400">
                <a:solidFill>
                  <a:srgbClr val="000000"/>
                </a:solidFill>
                <a:cs typeface="Arial" charset="0"/>
                <a:sym typeface="Symbol" pitchFamily="18" charset="2"/>
              </a:rPr>
              <a:t>2	= 90	</a:t>
            </a:r>
            <a:r>
              <a:rPr lang="en-US" sz="2400" i="1">
                <a:solidFill>
                  <a:srgbClr val="000000"/>
                </a:solidFill>
                <a:cs typeface="Arial" charset="0"/>
                <a:sym typeface="Symbol" pitchFamily="18" charset="2"/>
              </a:rPr>
              <a:t>m</a:t>
            </a:r>
            <a:r>
              <a:rPr lang="en-US" sz="2400">
                <a:solidFill>
                  <a:srgbClr val="000000"/>
                </a:solidFill>
                <a:cs typeface="Arial" charset="0"/>
                <a:sym typeface="Symbol" pitchFamily="18" charset="2"/>
              </a:rPr>
              <a:t>1 = 42</a:t>
            </a:r>
          </a:p>
          <a:p>
            <a:pPr fontAlgn="base">
              <a:lnSpc>
                <a:spcPct val="90000"/>
              </a:lnSpc>
              <a:spcBef>
                <a:spcPct val="20000"/>
              </a:spcBef>
              <a:spcAft>
                <a:spcPct val="20000"/>
              </a:spcAft>
            </a:pPr>
            <a:r>
              <a:rPr lang="en-US" sz="2400">
                <a:solidFill>
                  <a:srgbClr val="000000"/>
                </a:solidFill>
                <a:cs typeface="Arial" charset="0"/>
                <a:sym typeface="Symbol" pitchFamily="18" charset="2"/>
              </a:rPr>
              <a:t>	42 – 42 + </a:t>
            </a:r>
            <a:r>
              <a:rPr lang="en-US" sz="2400" i="1">
                <a:solidFill>
                  <a:srgbClr val="000000"/>
                </a:solidFill>
                <a:cs typeface="Arial" charset="0"/>
                <a:sym typeface="Symbol" pitchFamily="18" charset="2"/>
              </a:rPr>
              <a:t>m</a:t>
            </a:r>
            <a:r>
              <a:rPr lang="en-US" sz="2400">
                <a:solidFill>
                  <a:srgbClr val="000000"/>
                </a:solidFill>
                <a:cs typeface="Arial" charset="0"/>
                <a:sym typeface="Symbol" pitchFamily="18" charset="2"/>
              </a:rPr>
              <a:t>2	= 90 – 42	Subtraction Property of 				Equality</a:t>
            </a:r>
          </a:p>
          <a:p>
            <a:pPr fontAlgn="base">
              <a:lnSpc>
                <a:spcPct val="90000"/>
              </a:lnSpc>
              <a:spcBef>
                <a:spcPct val="20000"/>
              </a:spcBef>
              <a:spcAft>
                <a:spcPct val="20000"/>
              </a:spcAft>
            </a:pPr>
            <a:r>
              <a:rPr lang="en-US" sz="2400">
                <a:solidFill>
                  <a:srgbClr val="000000"/>
                </a:solidFill>
                <a:cs typeface="Arial" charset="0"/>
                <a:sym typeface="Symbol" pitchFamily="18" charset="2"/>
              </a:rPr>
              <a:t>	</a:t>
            </a:r>
            <a:r>
              <a:rPr lang="en-US" sz="2400" i="1">
                <a:solidFill>
                  <a:srgbClr val="000000"/>
                </a:solidFill>
                <a:cs typeface="Arial" charset="0"/>
                <a:sym typeface="Symbol" pitchFamily="18" charset="2"/>
              </a:rPr>
              <a:t>m</a:t>
            </a:r>
            <a:r>
              <a:rPr lang="en-US" sz="2400">
                <a:solidFill>
                  <a:srgbClr val="000000"/>
                </a:solidFill>
                <a:cs typeface="Arial" charset="0"/>
                <a:sym typeface="Symbol" pitchFamily="18" charset="2"/>
              </a:rPr>
              <a:t>2	= 48	Substitution</a:t>
            </a:r>
          </a:p>
        </p:txBody>
      </p:sp>
    </p:spTree>
    <p:custDataLst>
      <p:tags r:id="rId1"/>
    </p:custDataLst>
    <p:extLst>
      <p:ext uri="{BB962C8B-B14F-4D97-AF65-F5344CB8AC3E}">
        <p14:creationId xmlns:p14="http://schemas.microsoft.com/office/powerpoint/2010/main" val="2988486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3">
                                            <p:txEl>
                                              <p:pRg st="0" end="0"/>
                                            </p:txEl>
                                          </p:spTgt>
                                        </p:tgtEl>
                                        <p:attrNameLst>
                                          <p:attrName>style.visibility</p:attrName>
                                        </p:attrNameLst>
                                      </p:cBhvr>
                                      <p:to>
                                        <p:strVal val="visible"/>
                                      </p:to>
                                    </p:set>
                                    <p:animEffect transition="in" filter="wipe(left)">
                                      <p:cBhvr>
                                        <p:cTn id="7" dur="500"/>
                                        <p:tgtEl>
                                          <p:spTgt spid="5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05">
                                            <p:txEl>
                                              <p:pRg st="0" end="0"/>
                                            </p:txEl>
                                          </p:spTgt>
                                        </p:tgtEl>
                                        <p:attrNameLst>
                                          <p:attrName>style.visibility</p:attrName>
                                        </p:attrNameLst>
                                      </p:cBhvr>
                                      <p:to>
                                        <p:strVal val="visible"/>
                                      </p:to>
                                    </p:set>
                                    <p:animEffect transition="in" filter="wipe(left)">
                                      <p:cBhvr>
                                        <p:cTn id="12" dur="500"/>
                                        <p:tgtEl>
                                          <p:spTgt spid="59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05">
                                            <p:txEl>
                                              <p:pRg st="1" end="1"/>
                                            </p:txEl>
                                          </p:spTgt>
                                        </p:tgtEl>
                                        <p:attrNameLst>
                                          <p:attrName>style.visibility</p:attrName>
                                        </p:attrNameLst>
                                      </p:cBhvr>
                                      <p:to>
                                        <p:strVal val="visible"/>
                                      </p:to>
                                    </p:set>
                                    <p:animEffect transition="in" filter="wipe(left)">
                                      <p:cBhvr>
                                        <p:cTn id="17" dur="500"/>
                                        <p:tgtEl>
                                          <p:spTgt spid="590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05">
                                            <p:txEl>
                                              <p:pRg st="2" end="2"/>
                                            </p:txEl>
                                          </p:spTgt>
                                        </p:tgtEl>
                                        <p:attrNameLst>
                                          <p:attrName>style.visibility</p:attrName>
                                        </p:attrNameLst>
                                      </p:cBhvr>
                                      <p:to>
                                        <p:strVal val="visible"/>
                                      </p:to>
                                    </p:set>
                                    <p:animEffect transition="in" filter="wipe(left)">
                                      <p:cBhvr>
                                        <p:cTn id="22" dur="500"/>
                                        <p:tgtEl>
                                          <p:spTgt spid="590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05">
                                            <p:txEl>
                                              <p:pRg st="3" end="3"/>
                                            </p:txEl>
                                          </p:spTgt>
                                        </p:tgtEl>
                                        <p:attrNameLst>
                                          <p:attrName>style.visibility</p:attrName>
                                        </p:attrNameLst>
                                      </p:cBhvr>
                                      <p:to>
                                        <p:strVal val="visible"/>
                                      </p:to>
                                    </p:set>
                                    <p:animEffect transition="in" filter="wipe(left)">
                                      <p:cBhvr>
                                        <p:cTn id="27" dur="500"/>
                                        <p:tgtEl>
                                          <p:spTgt spid="590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05">
                                            <p:txEl>
                                              <p:pRg st="4" end="4"/>
                                            </p:txEl>
                                          </p:spTgt>
                                        </p:tgtEl>
                                        <p:attrNameLst>
                                          <p:attrName>style.visibility</p:attrName>
                                        </p:attrNameLst>
                                      </p:cBhvr>
                                      <p:to>
                                        <p:strVal val="visible"/>
                                      </p:to>
                                    </p:set>
                                    <p:animEffect transition="in" filter="wipe(left)">
                                      <p:cBhvr>
                                        <p:cTn id="32" dur="500"/>
                                        <p:tgtEl>
                                          <p:spTgt spid="59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3" grpId="0" build="p" autoUpdateAnimBg="0" advAuto="0"/>
      <p:bldP spid="590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Example 1</a:t>
            </a:r>
          </a:p>
        </p:txBody>
      </p:sp>
      <p:sp>
        <p:nvSpPr>
          <p:cNvPr id="86025" name="Text Box 9"/>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the Angle Addition Postulate</a:t>
            </a:r>
          </a:p>
        </p:txBody>
      </p:sp>
      <p:sp>
        <p:nvSpPr>
          <p:cNvPr id="86026" name="Rectangle 10"/>
          <p:cNvSpPr>
            <a:spLocks noChangeArrowheads="1"/>
          </p:cNvSpPr>
          <p:nvPr/>
        </p:nvSpPr>
        <p:spPr bwMode="auto">
          <a:xfrm>
            <a:off x="533400" y="1571625"/>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	</a:t>
            </a:r>
            <a:r>
              <a:rPr lang="en-US" sz="2400">
                <a:solidFill>
                  <a:srgbClr val="E01B22"/>
                </a:solidFill>
              </a:rPr>
              <a:t>The beam makes a 48° angle with the wall.</a:t>
            </a:r>
          </a:p>
        </p:txBody>
      </p:sp>
    </p:spTree>
    <p:custDataLst>
      <p:tags r:id="rId1"/>
    </p:custDataLst>
    <p:extLst>
      <p:ext uri="{BB962C8B-B14F-4D97-AF65-F5344CB8AC3E}">
        <p14:creationId xmlns:p14="http://schemas.microsoft.com/office/powerpoint/2010/main" val="2932504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wipe(left)">
                                      <p:cBhvr>
                                        <p:cTn id="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3667" name="TPQuestion"/>
          <p:cNvSpPr>
            <a:spLocks noGrp="1" noChangeArrowheads="1"/>
          </p:cNvSpPr>
          <p:nvPr>
            <p:ph type="title"/>
          </p:nvPr>
        </p:nvSpPr>
        <p:spPr/>
        <p:txBody>
          <a:bodyPr/>
          <a:lstStyle/>
          <a:p>
            <a:r>
              <a:rPr lang="en-US"/>
              <a:t>Example 1</a:t>
            </a:r>
          </a:p>
        </p:txBody>
      </p:sp>
      <p:sp>
        <p:nvSpPr>
          <p:cNvPr id="113669" name="c"/>
          <p:cNvSpPr>
            <a:spLocks noChangeArrowheads="1"/>
          </p:cNvSpPr>
          <p:nvPr>
            <p:custDataLst>
              <p:tags r:id="rId3"/>
            </p:custDataLst>
          </p:nvPr>
        </p:nvSpPr>
        <p:spPr bwMode="auto">
          <a:xfrm>
            <a:off x="857250" y="2565400"/>
            <a:ext cx="2790825" cy="322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32</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94</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104</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116</a:t>
            </a:r>
          </a:p>
        </p:txBody>
      </p:sp>
      <p:sp>
        <p:nvSpPr>
          <p:cNvPr id="113670" name="TPQuestion"/>
          <p:cNvSpPr>
            <a:spLocks noChangeArrowheads="1"/>
          </p:cNvSpPr>
          <p:nvPr/>
        </p:nvSpPr>
        <p:spPr bwMode="auto">
          <a:xfrm>
            <a:off x="514350" y="1560513"/>
            <a:ext cx="80200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539D"/>
                </a:solidFill>
                <a:cs typeface="Times New Roman" pitchFamily="18" charset="0"/>
              </a:rPr>
              <a:t>Find </a:t>
            </a:r>
            <a:r>
              <a:rPr lang="en-US" sz="2400" b="1" i="1">
                <a:solidFill>
                  <a:srgbClr val="00539D"/>
                </a:solidFill>
                <a:cs typeface="Times New Roman" pitchFamily="18" charset="0"/>
              </a:rPr>
              <a:t>m</a:t>
            </a:r>
            <a:r>
              <a:rPr lang="en-US" sz="2400" b="1">
                <a:solidFill>
                  <a:srgbClr val="00539D"/>
                </a:solidFill>
                <a:cs typeface="Times New Roman" pitchFamily="18" charset="0"/>
                <a:sym typeface="Symbol" pitchFamily="18" charset="2"/>
              </a:rPr>
              <a:t></a:t>
            </a:r>
            <a:r>
              <a:rPr lang="en-US" sz="2400" b="1">
                <a:solidFill>
                  <a:srgbClr val="00539D"/>
                </a:solidFill>
                <a:cs typeface="Times New Roman" pitchFamily="18" charset="0"/>
              </a:rPr>
              <a:t>1 if </a:t>
            </a:r>
            <a:r>
              <a:rPr lang="en-US" sz="2400" b="1" i="1">
                <a:solidFill>
                  <a:srgbClr val="00539D"/>
                </a:solidFill>
                <a:cs typeface="Times New Roman" pitchFamily="18" charset="0"/>
              </a:rPr>
              <a:t>m</a:t>
            </a:r>
            <a:r>
              <a:rPr lang="en-US" sz="2400" b="1">
                <a:solidFill>
                  <a:srgbClr val="00539D"/>
                </a:solidFill>
                <a:cs typeface="Times New Roman" pitchFamily="18" charset="0"/>
                <a:sym typeface="Symbol" pitchFamily="18" charset="2"/>
              </a:rPr>
              <a:t></a:t>
            </a:r>
            <a:r>
              <a:rPr lang="en-US" sz="2400" b="1">
                <a:solidFill>
                  <a:srgbClr val="00539D"/>
                </a:solidFill>
                <a:cs typeface="Times New Roman" pitchFamily="18" charset="0"/>
              </a:rPr>
              <a:t>2 = 58 and </a:t>
            </a:r>
            <a:br>
              <a:rPr lang="en-US" sz="2400" b="1">
                <a:solidFill>
                  <a:srgbClr val="00539D"/>
                </a:solidFill>
                <a:cs typeface="Times New Roman" pitchFamily="18" charset="0"/>
              </a:rPr>
            </a:br>
            <a:r>
              <a:rPr lang="en-US" sz="2400" b="1" i="1">
                <a:solidFill>
                  <a:srgbClr val="00539D"/>
                </a:solidFill>
                <a:cs typeface="Times New Roman" pitchFamily="18" charset="0"/>
              </a:rPr>
              <a:t>m</a:t>
            </a:r>
            <a:r>
              <a:rPr lang="en-US" sz="2400" b="1">
                <a:solidFill>
                  <a:srgbClr val="00539D"/>
                </a:solidFill>
                <a:cs typeface="Times New Roman" pitchFamily="18" charset="0"/>
                <a:sym typeface="Symbol" pitchFamily="18" charset="2"/>
              </a:rPr>
              <a:t></a:t>
            </a:r>
            <a:r>
              <a:rPr lang="en-US" sz="2400" b="1" i="1">
                <a:solidFill>
                  <a:srgbClr val="00539D"/>
                </a:solidFill>
                <a:cs typeface="Times New Roman" pitchFamily="18" charset="0"/>
              </a:rPr>
              <a:t>JKL</a:t>
            </a:r>
            <a:r>
              <a:rPr lang="en-US" sz="2400" b="1">
                <a:solidFill>
                  <a:srgbClr val="00539D"/>
                </a:solidFill>
                <a:cs typeface="Times New Roman" pitchFamily="18" charset="0"/>
              </a:rPr>
              <a:t> = 162.</a:t>
            </a:r>
          </a:p>
        </p:txBody>
      </p:sp>
      <p:sp>
        <p:nvSpPr>
          <p:cNvPr id="113672" name="Oval 8"/>
          <p:cNvSpPr>
            <a:spLocks noChangeArrowheads="1"/>
          </p:cNvSpPr>
          <p:nvPr/>
        </p:nvSpPr>
        <p:spPr bwMode="auto">
          <a:xfrm>
            <a:off x="876300" y="441325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3673" name="Picture 9"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13676" name="Picture 12" descr="l02-0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371600"/>
            <a:ext cx="3581400" cy="1766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3387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0"/>
                                        </p:tgtEl>
                                        <p:attrNameLst>
                                          <p:attrName>style.visibility</p:attrName>
                                        </p:attrNameLst>
                                      </p:cBhvr>
                                      <p:to>
                                        <p:strVal val="visible"/>
                                      </p:to>
                                    </p:set>
                                    <p:animEffect transition="in" filter="wipe(left)">
                                      <p:cBhvr>
                                        <p:cTn id="15" dur="500"/>
                                        <p:tgtEl>
                                          <p:spTgt spid="11367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3676"/>
                                        </p:tgtEl>
                                        <p:attrNameLst>
                                          <p:attrName>style.visibility</p:attrName>
                                        </p:attrNameLst>
                                      </p:cBhvr>
                                      <p:to>
                                        <p:strVal val="visible"/>
                                      </p:to>
                                    </p:set>
                                    <p:animEffect transition="in" filter="wipe(left)">
                                      <p:cBhvr>
                                        <p:cTn id="19" dur="500"/>
                                        <p:tgtEl>
                                          <p:spTgt spid="11367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3669"/>
                                        </p:tgtEl>
                                        <p:attrNameLst>
                                          <p:attrName>style.visibility</p:attrName>
                                        </p:attrNameLst>
                                      </p:cBhvr>
                                      <p:to>
                                        <p:strVal val="visible"/>
                                      </p:to>
                                    </p:set>
                                    <p:animEffect transition="in" filter="wipe(left)">
                                      <p:cBhvr>
                                        <p:cTn id="23" dur="500"/>
                                        <p:tgtEl>
                                          <p:spTgt spid="1136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3672"/>
                                        </p:tgtEl>
                                        <p:attrNameLst>
                                          <p:attrName>style.visibility</p:attrName>
                                        </p:attrNameLst>
                                      </p:cBhvr>
                                      <p:to>
                                        <p:strVal val="visible"/>
                                      </p:to>
                                    </p:set>
                                    <p:animEffect transition="in" filter="wipe(down)">
                                      <p:cBhvr>
                                        <p:cTn id="28" dur="580">
                                          <p:stCondLst>
                                            <p:cond delay="0"/>
                                          </p:stCondLst>
                                        </p:cTn>
                                        <p:tgtEl>
                                          <p:spTgt spid="113672"/>
                                        </p:tgtEl>
                                      </p:cBhvr>
                                    </p:animEffect>
                                    <p:anim calcmode="lin" valueType="num">
                                      <p:cBhvr>
                                        <p:cTn id="29"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4" dur="26">
                                          <p:stCondLst>
                                            <p:cond delay="650"/>
                                          </p:stCondLst>
                                        </p:cTn>
                                        <p:tgtEl>
                                          <p:spTgt spid="113672"/>
                                        </p:tgtEl>
                                      </p:cBhvr>
                                      <p:to x="100000" y="60000"/>
                                    </p:animScale>
                                    <p:animScale>
                                      <p:cBhvr>
                                        <p:cTn id="35" dur="166" decel="50000">
                                          <p:stCondLst>
                                            <p:cond delay="676"/>
                                          </p:stCondLst>
                                        </p:cTn>
                                        <p:tgtEl>
                                          <p:spTgt spid="113672"/>
                                        </p:tgtEl>
                                      </p:cBhvr>
                                      <p:to x="100000" y="100000"/>
                                    </p:animScale>
                                    <p:animScale>
                                      <p:cBhvr>
                                        <p:cTn id="36" dur="26">
                                          <p:stCondLst>
                                            <p:cond delay="1312"/>
                                          </p:stCondLst>
                                        </p:cTn>
                                        <p:tgtEl>
                                          <p:spTgt spid="113672"/>
                                        </p:tgtEl>
                                      </p:cBhvr>
                                      <p:to x="100000" y="80000"/>
                                    </p:animScale>
                                    <p:animScale>
                                      <p:cBhvr>
                                        <p:cTn id="37" dur="166" decel="50000">
                                          <p:stCondLst>
                                            <p:cond delay="1338"/>
                                          </p:stCondLst>
                                        </p:cTn>
                                        <p:tgtEl>
                                          <p:spTgt spid="113672"/>
                                        </p:tgtEl>
                                      </p:cBhvr>
                                      <p:to x="100000" y="100000"/>
                                    </p:animScale>
                                    <p:animScale>
                                      <p:cBhvr>
                                        <p:cTn id="38" dur="26">
                                          <p:stCondLst>
                                            <p:cond delay="1642"/>
                                          </p:stCondLst>
                                        </p:cTn>
                                        <p:tgtEl>
                                          <p:spTgt spid="113672"/>
                                        </p:tgtEl>
                                      </p:cBhvr>
                                      <p:to x="100000" y="90000"/>
                                    </p:animScale>
                                    <p:animScale>
                                      <p:cBhvr>
                                        <p:cTn id="39" dur="166" decel="50000">
                                          <p:stCondLst>
                                            <p:cond delay="1668"/>
                                          </p:stCondLst>
                                        </p:cTn>
                                        <p:tgtEl>
                                          <p:spTgt spid="113672"/>
                                        </p:tgtEl>
                                      </p:cBhvr>
                                      <p:to x="100000" y="100000"/>
                                    </p:animScale>
                                    <p:animScale>
                                      <p:cBhvr>
                                        <p:cTn id="40" dur="26">
                                          <p:stCondLst>
                                            <p:cond delay="1808"/>
                                          </p:stCondLst>
                                        </p:cTn>
                                        <p:tgtEl>
                                          <p:spTgt spid="113672"/>
                                        </p:tgtEl>
                                      </p:cBhvr>
                                      <p:to x="100000" y="95000"/>
                                    </p:animScale>
                                    <p:animScale>
                                      <p:cBhvr>
                                        <p:cTn id="41"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P spid="113670" grpId="0" autoUpdateAnimBg="0"/>
      <p:bldP spid="1136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3" name="Picture 5" descr="GEOM-CH02-150-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3106738"/>
          </a:xfrm>
          <a:prstGeom prst="rect">
            <a:avLst/>
          </a:prstGeom>
          <a:noFill/>
          <a:extLst>
            <a:ext uri="{909E8E84-426E-40DD-AFC4-6F175D3DCCD1}">
              <a14:hiddenFill xmlns:a14="http://schemas.microsoft.com/office/drawing/2010/main">
                <a:solidFill>
                  <a:srgbClr val="FFFFFF"/>
                </a:solidFill>
              </a14:hiddenFill>
            </a:ext>
          </a:extLst>
        </p:spPr>
      </p:pic>
      <p:sp>
        <p:nvSpPr>
          <p:cNvPr id="140290"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80654004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4343400" y="771525"/>
            <a:ext cx="415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Supplement or Complement</a:t>
            </a:r>
          </a:p>
        </p:txBody>
      </p:sp>
      <p:sp>
        <p:nvSpPr>
          <p:cNvPr id="6149" name="Rectangle 5"/>
          <p:cNvSpPr>
            <a:spLocks noChangeArrowheads="1"/>
          </p:cNvSpPr>
          <p:nvPr/>
        </p:nvSpPr>
        <p:spPr bwMode="auto">
          <a:xfrm>
            <a:off x="876300" y="1570038"/>
            <a:ext cx="7972425" cy="20637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TIME</a:t>
            </a:r>
            <a:r>
              <a:rPr lang="en-US" sz="2400">
                <a:solidFill>
                  <a:srgbClr val="000000"/>
                </a:solidFill>
                <a:ea typeface="Times New Roman" pitchFamily="18" charset="0"/>
                <a:cs typeface="Arial" charset="0"/>
              </a:rPr>
              <a:t> </a:t>
            </a:r>
            <a:r>
              <a:rPr lang="en-US" sz="2400" b="1">
                <a:solidFill>
                  <a:srgbClr val="FFEB55"/>
                </a:solidFill>
                <a:ea typeface="Times New Roman" pitchFamily="18" charset="0"/>
                <a:cs typeface="Arial" charset="0"/>
              </a:rPr>
              <a:t> </a:t>
            </a:r>
            <a:r>
              <a:rPr lang="en-US" sz="2400" b="1">
                <a:solidFill>
                  <a:srgbClr val="00539D"/>
                </a:solidFill>
                <a:ea typeface="Times New Roman" pitchFamily="18" charset="0"/>
                <a:cs typeface="Arial" charset="0"/>
              </a:rPr>
              <a:t>At 4 o’clock, the angle between the hour and minute hands of a clock is 120º. When the second hand bisects the angle between the hour and minute hands, what are the measures of the angles between the minute and second hands and between the second and hour hands?</a:t>
            </a:r>
          </a:p>
        </p:txBody>
      </p:sp>
      <p:pic>
        <p:nvPicPr>
          <p:cNvPr id="6150" name="Picture 6" descr="GEO02-0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0"/>
            <a:ext cx="2011363" cy="2011363"/>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533400" y="3803650"/>
            <a:ext cx="57912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0" indent="-1943100" defTabSz="400050">
              <a:tabLst>
                <a:tab pos="4343400" algn="l"/>
              </a:tabLst>
              <a:defRPr>
                <a:solidFill>
                  <a:schemeClr val="tx1"/>
                </a:solidFill>
                <a:latin typeface="Arial" charset="0"/>
              </a:defRPr>
            </a:lvl1pPr>
            <a:lvl2pPr marL="3143250" defTabSz="400050">
              <a:tabLst>
                <a:tab pos="4343400" algn="l"/>
              </a:tabLst>
              <a:defRPr>
                <a:solidFill>
                  <a:schemeClr val="tx1"/>
                </a:solidFill>
                <a:latin typeface="Arial" charset="0"/>
              </a:defRPr>
            </a:lvl2pPr>
            <a:lvl3pPr marL="3257550" defTabSz="400050">
              <a:tabLst>
                <a:tab pos="4343400" algn="l"/>
              </a:tabLst>
              <a:defRPr>
                <a:solidFill>
                  <a:schemeClr val="tx1"/>
                </a:solidFill>
                <a:latin typeface="Arial" charset="0"/>
              </a:defRPr>
            </a:lvl3pPr>
            <a:lvl4pPr marL="3371850" defTabSz="400050">
              <a:tabLst>
                <a:tab pos="4343400" algn="l"/>
              </a:tabLst>
              <a:defRPr>
                <a:solidFill>
                  <a:schemeClr val="tx1"/>
                </a:solidFill>
                <a:latin typeface="Arial" charset="0"/>
              </a:defRPr>
            </a:lvl4pPr>
            <a:lvl5pPr marL="3486150" defTabSz="400050">
              <a:tabLst>
                <a:tab pos="4343400" algn="l"/>
              </a:tabLst>
              <a:defRPr>
                <a:solidFill>
                  <a:schemeClr val="tx1"/>
                </a:solidFill>
                <a:latin typeface="Arial" charset="0"/>
              </a:defRPr>
            </a:lvl5pPr>
            <a:lvl6pPr marL="3943350" defTabSz="400050" fontAlgn="base">
              <a:spcBef>
                <a:spcPct val="0"/>
              </a:spcBef>
              <a:spcAft>
                <a:spcPct val="0"/>
              </a:spcAft>
              <a:tabLst>
                <a:tab pos="4343400" algn="l"/>
              </a:tabLst>
              <a:defRPr>
                <a:solidFill>
                  <a:schemeClr val="tx1"/>
                </a:solidFill>
                <a:latin typeface="Arial" charset="0"/>
              </a:defRPr>
            </a:lvl6pPr>
            <a:lvl7pPr marL="4400550" defTabSz="400050" fontAlgn="base">
              <a:spcBef>
                <a:spcPct val="0"/>
              </a:spcBef>
              <a:spcAft>
                <a:spcPct val="0"/>
              </a:spcAft>
              <a:tabLst>
                <a:tab pos="4343400" algn="l"/>
              </a:tabLst>
              <a:defRPr>
                <a:solidFill>
                  <a:schemeClr val="tx1"/>
                </a:solidFill>
                <a:latin typeface="Arial" charset="0"/>
              </a:defRPr>
            </a:lvl7pPr>
            <a:lvl8pPr marL="4857750" defTabSz="400050" fontAlgn="base">
              <a:spcBef>
                <a:spcPct val="0"/>
              </a:spcBef>
              <a:spcAft>
                <a:spcPct val="0"/>
              </a:spcAft>
              <a:tabLst>
                <a:tab pos="4343400" algn="l"/>
              </a:tabLst>
              <a:defRPr>
                <a:solidFill>
                  <a:schemeClr val="tx1"/>
                </a:solidFill>
                <a:latin typeface="Arial" charset="0"/>
              </a:defRPr>
            </a:lvl8pPr>
            <a:lvl9pPr marL="5314950" defTabSz="400050" fontAlgn="base">
              <a:spcBef>
                <a:spcPct val="0"/>
              </a:spcBef>
              <a:spcAft>
                <a:spcPct val="0"/>
              </a:spcAft>
              <a:tabLst>
                <a:tab pos="4343400" algn="l"/>
              </a:tabLs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cs typeface="Arial" charset="0"/>
              </a:rPr>
              <a:t>Understand</a:t>
            </a:r>
            <a:r>
              <a:rPr lang="en-US" sz="2400">
                <a:solidFill>
                  <a:srgbClr val="00539D"/>
                </a:solidFill>
                <a:cs typeface="Arial" charset="0"/>
              </a:rPr>
              <a:t>	</a:t>
            </a:r>
            <a:r>
              <a:rPr lang="en-US" sz="2400">
                <a:solidFill>
                  <a:srgbClr val="000000"/>
                </a:solidFill>
                <a:cs typeface="Arial" charset="0"/>
              </a:rPr>
              <a:t>Make a sketch of the situation. The time is 4 o’clock and the second hand bisects the angle between the hour and minute hands.</a:t>
            </a:r>
            <a:endParaRPr lang="en-US" sz="2400">
              <a:solidFill>
                <a:srgbClr val="00539D"/>
              </a:solidFill>
              <a:cs typeface="Arial" charset="0"/>
              <a:sym typeface="Symbol" pitchFamily="18" charset="2"/>
            </a:endParaRPr>
          </a:p>
        </p:txBody>
      </p:sp>
    </p:spTree>
    <p:custDataLst>
      <p:tags r:id="rId1"/>
    </p:custDataLst>
    <p:extLst>
      <p:ext uri="{BB962C8B-B14F-4D97-AF65-F5344CB8AC3E}">
        <p14:creationId xmlns:p14="http://schemas.microsoft.com/office/powerpoint/2010/main" val="33038645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1">
                                            <p:txEl>
                                              <p:pRg st="0" end="0"/>
                                            </p:txEl>
                                          </p:spTgt>
                                        </p:tgtEl>
                                        <p:attrNameLst>
                                          <p:attrName>style.visibility</p:attrName>
                                        </p:attrNameLst>
                                      </p:cBhvr>
                                      <p:to>
                                        <p:strVal val="visible"/>
                                      </p:to>
                                    </p:set>
                                    <p:animEffect transition="in" filter="wipe(left)">
                                      <p:cBhvr>
                                        <p:cTn id="12" dur="500"/>
                                        <p:tgtEl>
                                          <p:spTgt spid="6151">
                                            <p:txEl>
                                              <p:pRg st="0" end="0"/>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wipe(up)">
                                      <p:cBhvr>
                                        <p:cTn id="16"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P spid="615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763036F1F41841B5A1B0F85EC6EBD574"/>
  <p:tag name="VALUES" val="Incorrect¤Incorrect¤Incorrect¤Correct"/>
  <p:tag name="TOTALRESPONSES" val="5"/>
  <p:tag name="SLICED" val="False"/>
  <p:tag name="RESPONSES" val="NA,1,5,3;3;2;4;2;"/>
  <p:tag name="CHARTSTRINGSTD" val="0 2 2 1"/>
  <p:tag name="CHARTSTRINGREV" val="1 2 2 0"/>
  <p:tag name="CHARTSTRINGSTDPER" val="0 0.4 0.4 0.2"/>
  <p:tag name="CHARTSTRINGREVPER" val="0.2 0.4 0.4 0"/>
  <p:tag name="RESPONSESGATHERED" val="False"/>
  <p:tag name="QUESTIONALIAS" val="Example 2"/>
  <p:tag name="ANSWERSALIAS" val="A¤B¤C¤D"/>
</p:tagLst>
</file>

<file path=ppt/tags/tag14.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5.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RESPONSESGATHERED" val="False"/>
  <p:tag name="SLIDEORDER" val="7"/>
  <p:tag name="QUESTIONALIAS" val="Example 3"/>
  <p:tag name="ANSWERSALIAS" val="A¤B¤C¤D"/>
</p:tagLst>
</file>

<file path=ppt/tags/tag23.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RESPONSESGATHERED" val="False"/>
  <p:tag name="SLIDEORDER" val="7"/>
  <p:tag name="QUESTIONALIAS" val="Example 3"/>
  <p:tag name="ANSWERSALIAS" val="A¤B¤C¤D"/>
</p:tagLst>
</file>

<file path=ppt/tags/tag24.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73169A22D04045198E588BD743AF5A46"/>
  <p:tag name="VALUES" val="Incorrect¤Incorrect¤Correct¤Incorrect"/>
  <p:tag name="TOTALRESPONSES" val="5"/>
  <p:tag name="SLICED" val="False"/>
  <p:tag name="RESPONSES" val="NA,1,5,2;1;2;1;3;"/>
  <p:tag name="CHARTSTRINGSTD" val="2 2 1 0"/>
  <p:tag name="CHARTSTRINGREV" val="0 1 2 2"/>
  <p:tag name="CHARTSTRINGSTDPER" val="0.4 0.4 0.2 0"/>
  <p:tag name="CHARTSTRINGREVPER" val="0 0.2 0.4 0.4"/>
  <p:tag name="RESPONSESGATHERED" val="False"/>
  <p:tag name="QUESTIONALIAS" val="Example 3"/>
  <p:tag name="ANSWERSALIAS" val="A¤B¤C¤D"/>
</p:tagLst>
</file>

<file path=ppt/tags/tag25.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6.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VALUES" val="Incorrect¤Correct¤Incorrect¤Incorrect"/>
  <p:tag name="TOTALRESPONSES" val="5"/>
  <p:tag name="SLICED" val="False"/>
  <p:tag name="RESPONSES" val="NA,1,5,4;4;4;3;1;"/>
  <p:tag name="CHARTSTRINGSTD" val="1 0 1 3"/>
  <p:tag name="CHARTSTRINGREV" val="3 1 0 1"/>
  <p:tag name="CHARTSTRINGSTDPER" val="0.2 0 0.2 0.6"/>
  <p:tag name="CHARTSTRINGREVPER" val="0.6 0.2 0 0.2"/>
  <p:tag name="QUESTIONALIAS" val="Example 4"/>
  <p:tag name="ANSWERSALIAS" val="A¤B¤C¤D"/>
  <p:tag name="RESPONSESGATHERED" val="False"/>
</p:tagLst>
</file>

<file path=ppt/tags/tag31.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3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VALUES" val="Incorrect¤Incorrect¤Correct¤Incorrect"/>
  <p:tag name="TOTALRESPONSES" val="5"/>
  <p:tag name="SLICED" val="False"/>
  <p:tag name="RESPONSES" val="NA,1,5,4;2;1;4;3;"/>
  <p:tag name="CHARTSTRINGSTD" val="1 1 1 2"/>
  <p:tag name="CHARTSTRINGREV" val="2 1 1 1"/>
  <p:tag name="CHARTSTRINGSTDPER" val="0.2 0.2 0.2 0.4"/>
  <p:tag name="CHARTSTRINGREVPER" val="0.4 0.2 0.2 0.2"/>
  <p:tag name="RESPONSESGATHERED" val="False"/>
  <p:tag name="QUESTIONALIAS" val="Example 1"/>
  <p:tag name="ANSWERSALIAS" val="A¤B¤C¤D"/>
</p:tagLst>
</file>

<file path=ppt/tags/tag8.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514</Words>
  <Application>Microsoft Office PowerPoint</Application>
  <PresentationFormat>On-screen Show (4:3)</PresentationFormat>
  <Paragraphs>134</Paragraphs>
  <Slides>26</Slides>
  <Notes>0</Notes>
  <HiddenSlides>0</HiddenSlides>
  <MMClips>0</MMClips>
  <ScaleCrop>false</ScaleCrop>
  <HeadingPairs>
    <vt:vector size="4" baseType="variant">
      <vt:variant>
        <vt:lpstr>Theme</vt:lpstr>
      </vt:variant>
      <vt:variant>
        <vt:i4>8</vt:i4>
      </vt:variant>
      <vt:variant>
        <vt:lpstr>Slide Titles</vt:lpstr>
      </vt:variant>
      <vt:variant>
        <vt:i4>26</vt:i4>
      </vt:variant>
    </vt:vector>
  </HeadingPairs>
  <TitlesOfParts>
    <vt:vector size="34" baseType="lpstr">
      <vt:lpstr>3_Default Design</vt:lpstr>
      <vt:lpstr>4_Default Design</vt:lpstr>
      <vt:lpstr>2_Default Design</vt:lpstr>
      <vt:lpstr>5_Default Design</vt:lpstr>
      <vt:lpstr>6_Default Design</vt:lpstr>
      <vt:lpstr>7_Default Design</vt:lpstr>
      <vt:lpstr>8_Default Design</vt:lpstr>
      <vt:lpstr>11_Default Design</vt:lpstr>
      <vt:lpstr>Splash Screen</vt:lpstr>
      <vt:lpstr>Then/Now</vt:lpstr>
      <vt:lpstr>Concept</vt:lpstr>
      <vt:lpstr>Concept</vt:lpstr>
      <vt:lpstr>Example 1</vt:lpstr>
      <vt:lpstr>Example 1</vt:lpstr>
      <vt:lpstr>Example 1</vt:lpstr>
      <vt:lpstr>Concept</vt:lpstr>
      <vt:lpstr>Example 2</vt:lpstr>
      <vt:lpstr>Example 2</vt:lpstr>
      <vt:lpstr>Example 2</vt:lpstr>
      <vt:lpstr>Concept</vt:lpstr>
      <vt:lpstr>Concept</vt:lpstr>
      <vt:lpstr>Concept</vt:lpstr>
      <vt:lpstr>Concept</vt:lpstr>
      <vt:lpstr>Example 3</vt:lpstr>
      <vt:lpstr>Example 3</vt:lpstr>
      <vt:lpstr>Example 3</vt:lpstr>
      <vt:lpstr>Example 3</vt:lpstr>
      <vt:lpstr>Example 3</vt:lpstr>
      <vt:lpstr>Concept</vt:lpstr>
      <vt:lpstr>Example 4</vt:lpstr>
      <vt:lpstr>Example 4</vt:lpstr>
      <vt:lpstr>Example 4</vt:lpstr>
      <vt:lpstr>Concept</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1</cp:revision>
  <dcterms:created xsi:type="dcterms:W3CDTF">2012-12-01T01:48:45Z</dcterms:created>
  <dcterms:modified xsi:type="dcterms:W3CDTF">2012-12-01T01:50:36Z</dcterms:modified>
</cp:coreProperties>
</file>